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68" r:id="rId2"/>
    <p:sldId id="383" r:id="rId3"/>
    <p:sldId id="384" r:id="rId4"/>
    <p:sldId id="307" r:id="rId5"/>
    <p:sldId id="256" r:id="rId6"/>
    <p:sldId id="257" r:id="rId7"/>
    <p:sldId id="258" r:id="rId8"/>
    <p:sldId id="260" r:id="rId9"/>
    <p:sldId id="259" r:id="rId10"/>
    <p:sldId id="261" r:id="rId11"/>
    <p:sldId id="262" r:id="rId12"/>
    <p:sldId id="263" r:id="rId13"/>
    <p:sldId id="264" r:id="rId14"/>
    <p:sldId id="266" r:id="rId15"/>
    <p:sldId id="270" r:id="rId16"/>
    <p:sldId id="271" r:id="rId17"/>
    <p:sldId id="382" r:id="rId18"/>
    <p:sldId id="272" r:id="rId19"/>
    <p:sldId id="297" r:id="rId20"/>
    <p:sldId id="294" r:id="rId21"/>
    <p:sldId id="273" r:id="rId22"/>
    <p:sldId id="274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75" r:id="rId32"/>
    <p:sldId id="370" r:id="rId33"/>
    <p:sldId id="371" r:id="rId34"/>
    <p:sldId id="372" r:id="rId35"/>
    <p:sldId id="373" r:id="rId36"/>
    <p:sldId id="374" r:id="rId37"/>
    <p:sldId id="337" r:id="rId38"/>
    <p:sldId id="335" r:id="rId39"/>
    <p:sldId id="336" r:id="rId40"/>
    <p:sldId id="367" r:id="rId41"/>
    <p:sldId id="365" r:id="rId42"/>
    <p:sldId id="366" r:id="rId43"/>
    <p:sldId id="368" r:id="rId44"/>
    <p:sldId id="369" r:id="rId45"/>
    <p:sldId id="341" r:id="rId46"/>
    <p:sldId id="344" r:id="rId47"/>
    <p:sldId id="346" r:id="rId48"/>
    <p:sldId id="348" r:id="rId49"/>
    <p:sldId id="353" r:id="rId50"/>
    <p:sldId id="364" r:id="rId51"/>
    <p:sldId id="380" r:id="rId52"/>
    <p:sldId id="377" r:id="rId53"/>
    <p:sldId id="378" r:id="rId54"/>
    <p:sldId id="379" r:id="rId55"/>
    <p:sldId id="381" r:id="rId56"/>
    <p:sldId id="376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hi Thuy" initials="NTT" lastIdx="1" clrIdx="0">
    <p:extLst>
      <p:ext uri="{19B8F6BF-5375-455C-9EA6-DF929625EA0E}">
        <p15:presenceInfo xmlns:p15="http://schemas.microsoft.com/office/powerpoint/2012/main" userId="S::ntthuyy15@ump.edu.vn::51590b7b-a373-4bbe-8e38-44e7265204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1" autoAdjust="0"/>
    <p:restoredTop sz="89559" autoAdjust="0"/>
  </p:normalViewPr>
  <p:slideViewPr>
    <p:cSldViewPr snapToGrid="0">
      <p:cViewPr varScale="1">
        <p:scale>
          <a:sx n="66" d="100"/>
          <a:sy n="66" d="100"/>
        </p:scale>
        <p:origin x="162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y" userId="51590b7b-a373-4bbe-8e38-44e726520488" providerId="ADAL" clId="{B3257543-AC8E-41F5-B737-99E1ACC1FE4D}"/>
    <pc:docChg chg="custSel addSld delSld modSld sldOrd">
      <pc:chgData name="Nguyen Thi Thuy" userId="51590b7b-a373-4bbe-8e38-44e726520488" providerId="ADAL" clId="{B3257543-AC8E-41F5-B737-99E1ACC1FE4D}" dt="2021-10-12T17:05:47.414" v="4172"/>
      <pc:docMkLst>
        <pc:docMk/>
      </pc:docMkLst>
      <pc:sldChg chg="addSp modSp mod modNotesTx">
        <pc:chgData name="Nguyen Thi Thuy" userId="51590b7b-a373-4bbe-8e38-44e726520488" providerId="ADAL" clId="{B3257543-AC8E-41F5-B737-99E1ACC1FE4D}" dt="2021-10-12T13:09:25.654" v="595" actId="20577"/>
        <pc:sldMkLst>
          <pc:docMk/>
          <pc:sldMk cId="481166550" sldId="264"/>
        </pc:sldMkLst>
        <pc:picChg chg="mod">
          <ac:chgData name="Nguyen Thi Thuy" userId="51590b7b-a373-4bbe-8e38-44e726520488" providerId="ADAL" clId="{B3257543-AC8E-41F5-B737-99E1ACC1FE4D}" dt="2021-10-12T13:06:47.340" v="582" actId="14100"/>
          <ac:picMkLst>
            <pc:docMk/>
            <pc:sldMk cId="481166550" sldId="264"/>
            <ac:picMk id="4" creationId="{1C81ED22-A633-4274-8746-98629A220570}"/>
          </ac:picMkLst>
        </pc:picChg>
        <pc:picChg chg="add mod">
          <ac:chgData name="Nguyen Thi Thuy" userId="51590b7b-a373-4bbe-8e38-44e726520488" providerId="ADAL" clId="{B3257543-AC8E-41F5-B737-99E1ACC1FE4D}" dt="2021-10-12T13:07:50.865" v="588" actId="1076"/>
          <ac:picMkLst>
            <pc:docMk/>
            <pc:sldMk cId="481166550" sldId="264"/>
            <ac:picMk id="5" creationId="{3B9B8B2D-894F-40E7-9258-5972769C3A32}"/>
          </ac:picMkLst>
        </pc:picChg>
      </pc:sldChg>
      <pc:sldChg chg="modNotesTx">
        <pc:chgData name="Nguyen Thi Thuy" userId="51590b7b-a373-4bbe-8e38-44e726520488" providerId="ADAL" clId="{B3257543-AC8E-41F5-B737-99E1ACC1FE4D}" dt="2021-10-12T13:11:01.836" v="760" actId="20577"/>
        <pc:sldMkLst>
          <pc:docMk/>
          <pc:sldMk cId="2946793732" sldId="266"/>
        </pc:sldMkLst>
      </pc:sldChg>
      <pc:sldChg chg="modNotesTx">
        <pc:chgData name="Nguyen Thi Thuy" userId="51590b7b-a373-4bbe-8e38-44e726520488" providerId="ADAL" clId="{B3257543-AC8E-41F5-B737-99E1ACC1FE4D}" dt="2021-10-12T13:12:06.447" v="777" actId="20577"/>
        <pc:sldMkLst>
          <pc:docMk/>
          <pc:sldMk cId="1074492022" sldId="270"/>
        </pc:sldMkLst>
      </pc:sldChg>
      <pc:sldChg chg="addSp modSp mod setBg modNotesTx">
        <pc:chgData name="Nguyen Thi Thuy" userId="51590b7b-a373-4bbe-8e38-44e726520488" providerId="ADAL" clId="{B3257543-AC8E-41F5-B737-99E1ACC1FE4D}" dt="2021-10-12T13:42:00.498" v="1454" actId="20577"/>
        <pc:sldMkLst>
          <pc:docMk/>
          <pc:sldMk cId="3307567669" sldId="271"/>
        </pc:sldMkLst>
        <pc:spChg chg="mod">
          <ac:chgData name="Nguyen Thi Thuy" userId="51590b7b-a373-4bbe-8e38-44e726520488" providerId="ADAL" clId="{B3257543-AC8E-41F5-B737-99E1ACC1FE4D}" dt="2021-10-12T13:41:39.139" v="1420" actId="20577"/>
          <ac:spMkLst>
            <pc:docMk/>
            <pc:sldMk cId="3307567669" sldId="271"/>
            <ac:spMk id="3" creationId="{26BF68E9-0E4F-4511-B483-E8D5A500C2DA}"/>
          </ac:spMkLst>
        </pc:spChg>
        <pc:picChg chg="add mod">
          <ac:chgData name="Nguyen Thi Thuy" userId="51590b7b-a373-4bbe-8e38-44e726520488" providerId="ADAL" clId="{B3257543-AC8E-41F5-B737-99E1ACC1FE4D}" dt="2021-10-12T13:27:26.023" v="1386" actId="1076"/>
          <ac:picMkLst>
            <pc:docMk/>
            <pc:sldMk cId="3307567669" sldId="271"/>
            <ac:picMk id="3074" creationId="{F7842823-5196-4129-BAD9-5E3DFBD61D3E}"/>
          </ac:picMkLst>
        </pc:picChg>
        <pc:picChg chg="add mod">
          <ac:chgData name="Nguyen Thi Thuy" userId="51590b7b-a373-4bbe-8e38-44e726520488" providerId="ADAL" clId="{B3257543-AC8E-41F5-B737-99E1ACC1FE4D}" dt="2021-10-12T13:41:43.785" v="1421" actId="1076"/>
          <ac:picMkLst>
            <pc:docMk/>
            <pc:sldMk cId="3307567669" sldId="271"/>
            <ac:picMk id="3076" creationId="{CC33D408-A051-4CBB-8DFA-0FC81BD0BA2C}"/>
          </ac:picMkLst>
        </pc:picChg>
      </pc:sldChg>
      <pc:sldChg chg="modNotesTx">
        <pc:chgData name="Nguyen Thi Thuy" userId="51590b7b-a373-4bbe-8e38-44e726520488" providerId="ADAL" clId="{B3257543-AC8E-41F5-B737-99E1ACC1FE4D}" dt="2021-10-12T13:51:09.778" v="1473" actId="20577"/>
        <pc:sldMkLst>
          <pc:docMk/>
          <pc:sldMk cId="2569098330" sldId="272"/>
        </pc:sldMkLst>
      </pc:sldChg>
      <pc:sldChg chg="modNotesTx">
        <pc:chgData name="Nguyen Thi Thuy" userId="51590b7b-a373-4bbe-8e38-44e726520488" providerId="ADAL" clId="{B3257543-AC8E-41F5-B737-99E1ACC1FE4D}" dt="2021-10-12T13:53:38.989" v="1658" actId="20577"/>
        <pc:sldMkLst>
          <pc:docMk/>
          <pc:sldMk cId="3487474331" sldId="273"/>
        </pc:sldMkLst>
      </pc:sldChg>
      <pc:sldChg chg="addSp delSp modSp mod modNotesTx">
        <pc:chgData name="Nguyen Thi Thuy" userId="51590b7b-a373-4bbe-8e38-44e726520488" providerId="ADAL" clId="{B3257543-AC8E-41F5-B737-99E1ACC1FE4D}" dt="2021-10-12T14:10:46.657" v="1965" actId="14100"/>
        <pc:sldMkLst>
          <pc:docMk/>
          <pc:sldMk cId="1414850513" sldId="274"/>
        </pc:sldMkLst>
        <pc:spChg chg="mod">
          <ac:chgData name="Nguyen Thi Thuy" userId="51590b7b-a373-4bbe-8e38-44e726520488" providerId="ADAL" clId="{B3257543-AC8E-41F5-B737-99E1ACC1FE4D}" dt="2021-10-12T14:10:01.413" v="1957" actId="14100"/>
          <ac:spMkLst>
            <pc:docMk/>
            <pc:sldMk cId="1414850513" sldId="274"/>
            <ac:spMk id="2" creationId="{D29DF873-A349-485D-9639-DEAD15727997}"/>
          </ac:spMkLst>
        </pc:spChg>
        <pc:picChg chg="del mod">
          <ac:chgData name="Nguyen Thi Thuy" userId="51590b7b-a373-4bbe-8e38-44e726520488" providerId="ADAL" clId="{B3257543-AC8E-41F5-B737-99E1ACC1FE4D}" dt="2021-10-12T14:10:30.247" v="1960" actId="478"/>
          <ac:picMkLst>
            <pc:docMk/>
            <pc:sldMk cId="1414850513" sldId="274"/>
            <ac:picMk id="5" creationId="{E98F601C-5A93-4545-936E-104BB458B932}"/>
          </ac:picMkLst>
        </pc:picChg>
        <pc:picChg chg="add mod">
          <ac:chgData name="Nguyen Thi Thuy" userId="51590b7b-a373-4bbe-8e38-44e726520488" providerId="ADAL" clId="{B3257543-AC8E-41F5-B737-99E1ACC1FE4D}" dt="2021-10-12T14:10:46.657" v="1965" actId="14100"/>
          <ac:picMkLst>
            <pc:docMk/>
            <pc:sldMk cId="1414850513" sldId="274"/>
            <ac:picMk id="6" creationId="{940C3871-1E3E-472B-AFCD-6A7E95B67622}"/>
          </ac:picMkLst>
        </pc:picChg>
      </pc:sldChg>
      <pc:sldChg chg="modNotesTx">
        <pc:chgData name="Nguyen Thi Thuy" userId="51590b7b-a373-4bbe-8e38-44e726520488" providerId="ADAL" clId="{B3257543-AC8E-41F5-B737-99E1ACC1FE4D}" dt="2021-10-12T13:52:49.481" v="1584" actId="20577"/>
        <pc:sldMkLst>
          <pc:docMk/>
          <pc:sldMk cId="1769588563" sldId="294"/>
        </pc:sldMkLst>
      </pc:sldChg>
      <pc:sldChg chg="addSp delSp modSp mod modNotesTx">
        <pc:chgData name="Nguyen Thi Thuy" userId="51590b7b-a373-4bbe-8e38-44e726520488" providerId="ADAL" clId="{B3257543-AC8E-41F5-B737-99E1ACC1FE4D}" dt="2021-10-12T14:09:50.264" v="1955" actId="478"/>
        <pc:sldMkLst>
          <pc:docMk/>
          <pc:sldMk cId="465920203" sldId="298"/>
        </pc:sldMkLst>
        <pc:picChg chg="add del mod">
          <ac:chgData name="Nguyen Thi Thuy" userId="51590b7b-a373-4bbe-8e38-44e726520488" providerId="ADAL" clId="{B3257543-AC8E-41F5-B737-99E1ACC1FE4D}" dt="2021-10-12T14:09:50.264" v="1955" actId="478"/>
          <ac:picMkLst>
            <pc:docMk/>
            <pc:sldMk cId="465920203" sldId="298"/>
            <ac:picMk id="6" creationId="{3354813C-87C5-4F23-B310-D5B32A6EC026}"/>
          </ac:picMkLst>
        </pc:picChg>
        <pc:picChg chg="add mod">
          <ac:chgData name="Nguyen Thi Thuy" userId="51590b7b-a373-4bbe-8e38-44e726520488" providerId="ADAL" clId="{B3257543-AC8E-41F5-B737-99E1ACC1FE4D}" dt="2021-10-12T14:09:36.237" v="1953" actId="1076"/>
          <ac:picMkLst>
            <pc:docMk/>
            <pc:sldMk cId="465920203" sldId="298"/>
            <ac:picMk id="8" creationId="{5318FF41-2D40-4D1C-AF47-9FE7C3B16334}"/>
          </ac:picMkLst>
        </pc:picChg>
      </pc:sldChg>
      <pc:sldChg chg="modNotesTx">
        <pc:chgData name="Nguyen Thi Thuy" userId="51590b7b-a373-4bbe-8e38-44e726520488" providerId="ADAL" clId="{B3257543-AC8E-41F5-B737-99E1ACC1FE4D}" dt="2021-10-12T14:16:40.274" v="1991" actId="20577"/>
        <pc:sldMkLst>
          <pc:docMk/>
          <pc:sldMk cId="78944516" sldId="300"/>
        </pc:sldMkLst>
      </pc:sldChg>
      <pc:sldChg chg="modNotesTx">
        <pc:chgData name="Nguyen Thi Thuy" userId="51590b7b-a373-4bbe-8e38-44e726520488" providerId="ADAL" clId="{B3257543-AC8E-41F5-B737-99E1ACC1FE4D}" dt="2021-10-12T14:17:14.212" v="2014" actId="20577"/>
        <pc:sldMkLst>
          <pc:docMk/>
          <pc:sldMk cId="2032476693" sldId="301"/>
        </pc:sldMkLst>
      </pc:sldChg>
      <pc:sldChg chg="modNotesTx">
        <pc:chgData name="Nguyen Thi Thuy" userId="51590b7b-a373-4bbe-8e38-44e726520488" providerId="ADAL" clId="{B3257543-AC8E-41F5-B737-99E1ACC1FE4D}" dt="2021-10-12T14:19:55.194" v="2043" actId="20577"/>
        <pc:sldMkLst>
          <pc:docMk/>
          <pc:sldMk cId="3866535281" sldId="302"/>
        </pc:sldMkLst>
      </pc:sldChg>
      <pc:sldChg chg="modNotesTx">
        <pc:chgData name="Nguyen Thi Thuy" userId="51590b7b-a373-4bbe-8e38-44e726520488" providerId="ADAL" clId="{B3257543-AC8E-41F5-B737-99E1ACC1FE4D}" dt="2021-10-12T14:20:00.875" v="2054" actId="20577"/>
        <pc:sldMkLst>
          <pc:docMk/>
          <pc:sldMk cId="3795244504" sldId="303"/>
        </pc:sldMkLst>
      </pc:sldChg>
      <pc:sldChg chg="modNotesTx">
        <pc:chgData name="Nguyen Thi Thuy" userId="51590b7b-a373-4bbe-8e38-44e726520488" providerId="ADAL" clId="{B3257543-AC8E-41F5-B737-99E1ACC1FE4D}" dt="2021-10-12T14:21:44.033" v="2081" actId="20577"/>
        <pc:sldMkLst>
          <pc:docMk/>
          <pc:sldMk cId="3688964816" sldId="304"/>
        </pc:sldMkLst>
      </pc:sldChg>
      <pc:sldChg chg="modNotesTx">
        <pc:chgData name="Nguyen Thi Thuy" userId="51590b7b-a373-4bbe-8e38-44e726520488" providerId="ADAL" clId="{B3257543-AC8E-41F5-B737-99E1ACC1FE4D}" dt="2021-10-12T14:21:49.061" v="2092" actId="20577"/>
        <pc:sldMkLst>
          <pc:docMk/>
          <pc:sldMk cId="1975523819" sldId="305"/>
        </pc:sldMkLst>
      </pc:sldChg>
      <pc:sldChg chg="addSp delSp modSp mod modNotesTx">
        <pc:chgData name="Nguyen Thi Thuy" userId="51590b7b-a373-4bbe-8e38-44e726520488" providerId="ADAL" clId="{B3257543-AC8E-41F5-B737-99E1ACC1FE4D}" dt="2021-10-12T14:22:53.200" v="2133" actId="20577"/>
        <pc:sldMkLst>
          <pc:docMk/>
          <pc:sldMk cId="2406442373" sldId="306"/>
        </pc:sldMkLst>
        <pc:grpChg chg="del mod">
          <ac:chgData name="Nguyen Thi Thuy" userId="51590b7b-a373-4bbe-8e38-44e726520488" providerId="ADAL" clId="{B3257543-AC8E-41F5-B737-99E1ACC1FE4D}" dt="2021-10-12T14:22:17.788" v="2110"/>
          <ac:grpSpMkLst>
            <pc:docMk/>
            <pc:sldMk cId="2406442373" sldId="306"/>
            <ac:grpSpMk id="8" creationId="{DD6D946B-97BA-41A1-8279-E27955686019}"/>
          </ac:grpSpMkLst>
        </pc:grpChg>
        <pc:grpChg chg="del mod">
          <ac:chgData name="Nguyen Thi Thuy" userId="51590b7b-a373-4bbe-8e38-44e726520488" providerId="ADAL" clId="{B3257543-AC8E-41F5-B737-99E1ACC1FE4D}" dt="2021-10-12T14:22:21.882" v="2112"/>
          <ac:grpSpMkLst>
            <pc:docMk/>
            <pc:sldMk cId="2406442373" sldId="306"/>
            <ac:grpSpMk id="11" creationId="{9B427606-E3E0-4C35-9F73-339A1A814890}"/>
          </ac:grpSpMkLst>
        </pc:grpChg>
        <pc:grpChg chg="mod">
          <ac:chgData name="Nguyen Thi Thuy" userId="51590b7b-a373-4bbe-8e38-44e726520488" providerId="ADAL" clId="{B3257543-AC8E-41F5-B737-99E1ACC1FE4D}" dt="2021-10-12T14:22:21.882" v="2112"/>
          <ac:grpSpMkLst>
            <pc:docMk/>
            <pc:sldMk cId="2406442373" sldId="306"/>
            <ac:grpSpMk id="13" creationId="{ED5EB6F6-0B25-45BB-8000-04FD8E648977}"/>
          </ac:grpSpMkLst>
        </pc:grpChg>
        <pc:inkChg chg="add">
          <ac:chgData name="Nguyen Thi Thuy" userId="51590b7b-a373-4bbe-8e38-44e726520488" providerId="ADAL" clId="{B3257543-AC8E-41F5-B737-99E1ACC1FE4D}" dt="2021-10-12T14:22:05.276" v="2104" actId="9405"/>
          <ac:inkMkLst>
            <pc:docMk/>
            <pc:sldMk cId="2406442373" sldId="306"/>
            <ac:inkMk id="4" creationId="{AF7F60AE-5C1C-4CA6-9064-ADFD28809C76}"/>
          </ac:inkMkLst>
        </pc:inkChg>
        <pc:inkChg chg="add mod">
          <ac:chgData name="Nguyen Thi Thuy" userId="51590b7b-a373-4bbe-8e38-44e726520488" providerId="ADAL" clId="{B3257543-AC8E-41F5-B737-99E1ACC1FE4D}" dt="2021-10-12T14:22:21.882" v="2112"/>
          <ac:inkMkLst>
            <pc:docMk/>
            <pc:sldMk cId="2406442373" sldId="306"/>
            <ac:inkMk id="6" creationId="{0754B854-19FC-40BE-B199-860DB0D2C0A1}"/>
          </ac:inkMkLst>
        </pc:inkChg>
        <pc:inkChg chg="add mod">
          <ac:chgData name="Nguyen Thi Thuy" userId="51590b7b-a373-4bbe-8e38-44e726520488" providerId="ADAL" clId="{B3257543-AC8E-41F5-B737-99E1ACC1FE4D}" dt="2021-10-12T14:22:21.882" v="2112"/>
          <ac:inkMkLst>
            <pc:docMk/>
            <pc:sldMk cId="2406442373" sldId="306"/>
            <ac:inkMk id="7" creationId="{6A8B4973-CC61-4FF5-8333-FD963DA1ACF3}"/>
          </ac:inkMkLst>
        </pc:inkChg>
        <pc:inkChg chg="add mod">
          <ac:chgData name="Nguyen Thi Thuy" userId="51590b7b-a373-4bbe-8e38-44e726520488" providerId="ADAL" clId="{B3257543-AC8E-41F5-B737-99E1ACC1FE4D}" dt="2021-10-12T14:22:21.882" v="2112"/>
          <ac:inkMkLst>
            <pc:docMk/>
            <pc:sldMk cId="2406442373" sldId="306"/>
            <ac:inkMk id="9" creationId="{D19F5440-B1FE-42DD-8F79-A7EC21F0FC81}"/>
          </ac:inkMkLst>
        </pc:inkChg>
        <pc:inkChg chg="add mod">
          <ac:chgData name="Nguyen Thi Thuy" userId="51590b7b-a373-4bbe-8e38-44e726520488" providerId="ADAL" clId="{B3257543-AC8E-41F5-B737-99E1ACC1FE4D}" dt="2021-10-12T14:22:21.882" v="2112"/>
          <ac:inkMkLst>
            <pc:docMk/>
            <pc:sldMk cId="2406442373" sldId="306"/>
            <ac:inkMk id="10" creationId="{6BE54DF1-8F18-4036-8814-3F9B98E830F6}"/>
          </ac:inkMkLst>
        </pc:inkChg>
        <pc:inkChg chg="add mod">
          <ac:chgData name="Nguyen Thi Thuy" userId="51590b7b-a373-4bbe-8e38-44e726520488" providerId="ADAL" clId="{B3257543-AC8E-41F5-B737-99E1ACC1FE4D}" dt="2021-10-12T14:22:21.882" v="2112"/>
          <ac:inkMkLst>
            <pc:docMk/>
            <pc:sldMk cId="2406442373" sldId="306"/>
            <ac:inkMk id="12" creationId="{8BF53C20-E52A-4BF0-BF8C-219BE3378422}"/>
          </ac:inkMkLst>
        </pc:inkChg>
      </pc:sldChg>
      <pc:sldChg chg="modNotesTx">
        <pc:chgData name="Nguyen Thi Thuy" userId="51590b7b-a373-4bbe-8e38-44e726520488" providerId="ADAL" clId="{B3257543-AC8E-41F5-B737-99E1ACC1FE4D}" dt="2021-10-12T13:06:09.435" v="581" actId="20577"/>
        <pc:sldMkLst>
          <pc:docMk/>
          <pc:sldMk cId="3053550845" sldId="307"/>
        </pc:sldMkLst>
      </pc:sldChg>
      <pc:sldChg chg="modNotesTx">
        <pc:chgData name="Nguyen Thi Thuy" userId="51590b7b-a373-4bbe-8e38-44e726520488" providerId="ADAL" clId="{B3257543-AC8E-41F5-B737-99E1ACC1FE4D}" dt="2021-10-12T14:54:56.079" v="2724" actId="20577"/>
        <pc:sldMkLst>
          <pc:docMk/>
          <pc:sldMk cId="686697971" sldId="335"/>
        </pc:sldMkLst>
      </pc:sldChg>
      <pc:sldChg chg="modNotesTx">
        <pc:chgData name="Nguyen Thi Thuy" userId="51590b7b-a373-4bbe-8e38-44e726520488" providerId="ADAL" clId="{B3257543-AC8E-41F5-B737-99E1ACC1FE4D}" dt="2021-10-12T14:55:14.934" v="2737" actId="20577"/>
        <pc:sldMkLst>
          <pc:docMk/>
          <pc:sldMk cId="3997552058" sldId="336"/>
        </pc:sldMkLst>
      </pc:sldChg>
      <pc:sldChg chg="modNotesTx">
        <pc:chgData name="Nguyen Thi Thuy" userId="51590b7b-a373-4bbe-8e38-44e726520488" providerId="ADAL" clId="{B3257543-AC8E-41F5-B737-99E1ACC1FE4D}" dt="2021-10-12T14:54:29.190" v="2712" actId="20577"/>
        <pc:sldMkLst>
          <pc:docMk/>
          <pc:sldMk cId="2753686525" sldId="337"/>
        </pc:sldMkLst>
      </pc:sldChg>
      <pc:sldChg chg="modSp mod">
        <pc:chgData name="Nguyen Thi Thuy" userId="51590b7b-a373-4bbe-8e38-44e726520488" providerId="ADAL" clId="{B3257543-AC8E-41F5-B737-99E1ACC1FE4D}" dt="2021-10-12T15:36:15.993" v="3379" actId="1076"/>
        <pc:sldMkLst>
          <pc:docMk/>
          <pc:sldMk cId="3423514438" sldId="341"/>
        </pc:sldMkLst>
        <pc:spChg chg="mod">
          <ac:chgData name="Nguyen Thi Thuy" userId="51590b7b-a373-4bbe-8e38-44e726520488" providerId="ADAL" clId="{B3257543-AC8E-41F5-B737-99E1ACC1FE4D}" dt="2021-10-12T15:36:10.066" v="3377" actId="27636"/>
          <ac:spMkLst>
            <pc:docMk/>
            <pc:sldMk cId="3423514438" sldId="341"/>
            <ac:spMk id="2" creationId="{234CE959-8A3A-4E90-97A9-EFE123F1E81D}"/>
          </ac:spMkLst>
        </pc:spChg>
        <pc:picChg chg="mod">
          <ac:chgData name="Nguyen Thi Thuy" userId="51590b7b-a373-4bbe-8e38-44e726520488" providerId="ADAL" clId="{B3257543-AC8E-41F5-B737-99E1ACC1FE4D}" dt="2021-10-12T15:36:13.517" v="3378" actId="1076"/>
          <ac:picMkLst>
            <pc:docMk/>
            <pc:sldMk cId="3423514438" sldId="341"/>
            <ac:picMk id="5" creationId="{DF35DFB2-9A67-4239-B8D4-424E7124B488}"/>
          </ac:picMkLst>
        </pc:picChg>
        <pc:picChg chg="mod">
          <ac:chgData name="Nguyen Thi Thuy" userId="51590b7b-a373-4bbe-8e38-44e726520488" providerId="ADAL" clId="{B3257543-AC8E-41F5-B737-99E1ACC1FE4D}" dt="2021-10-12T15:36:15.993" v="3379" actId="1076"/>
          <ac:picMkLst>
            <pc:docMk/>
            <pc:sldMk cId="3423514438" sldId="341"/>
            <ac:picMk id="7" creationId="{F663CB96-81C5-42C5-966A-E99E7D5AF431}"/>
          </ac:picMkLst>
        </pc:picChg>
      </pc:sldChg>
      <pc:sldChg chg="modNotesTx">
        <pc:chgData name="Nguyen Thi Thuy" userId="51590b7b-a373-4bbe-8e38-44e726520488" providerId="ADAL" clId="{B3257543-AC8E-41F5-B737-99E1ACC1FE4D}" dt="2021-10-12T15:40:38.514" v="3627" actId="20577"/>
        <pc:sldMkLst>
          <pc:docMk/>
          <pc:sldMk cId="3389482313" sldId="348"/>
        </pc:sldMkLst>
      </pc:sldChg>
      <pc:sldChg chg="ord modNotesTx">
        <pc:chgData name="Nguyen Thi Thuy" userId="51590b7b-a373-4bbe-8e38-44e726520488" providerId="ADAL" clId="{B3257543-AC8E-41F5-B737-99E1ACC1FE4D}" dt="2021-10-12T17:05:47.414" v="4172"/>
        <pc:sldMkLst>
          <pc:docMk/>
          <pc:sldMk cId="2958632281" sldId="364"/>
        </pc:sldMkLst>
      </pc:sldChg>
      <pc:sldChg chg="modSp mod modNotesTx">
        <pc:chgData name="Nguyen Thi Thuy" userId="51590b7b-a373-4bbe-8e38-44e726520488" providerId="ADAL" clId="{B3257543-AC8E-41F5-B737-99E1ACC1FE4D}" dt="2021-10-12T15:11:55.524" v="2980" actId="20577"/>
        <pc:sldMkLst>
          <pc:docMk/>
          <pc:sldMk cId="1767385496" sldId="365"/>
        </pc:sldMkLst>
        <pc:picChg chg="mod">
          <ac:chgData name="Nguyen Thi Thuy" userId="51590b7b-a373-4bbe-8e38-44e726520488" providerId="ADAL" clId="{B3257543-AC8E-41F5-B737-99E1ACC1FE4D}" dt="2021-10-12T15:11:34.883" v="2959" actId="1076"/>
          <ac:picMkLst>
            <pc:docMk/>
            <pc:sldMk cId="1767385496" sldId="365"/>
            <ac:picMk id="7" creationId="{5D31F403-1E4A-4060-B8A6-B46584B95D53}"/>
          </ac:picMkLst>
        </pc:picChg>
      </pc:sldChg>
      <pc:sldChg chg="modSp mod modNotesTx">
        <pc:chgData name="Nguyen Thi Thuy" userId="51590b7b-a373-4bbe-8e38-44e726520488" providerId="ADAL" clId="{B3257543-AC8E-41F5-B737-99E1ACC1FE4D}" dt="2021-10-12T15:35:51.762" v="3375" actId="20577"/>
        <pc:sldMkLst>
          <pc:docMk/>
          <pc:sldMk cId="3972442143" sldId="366"/>
        </pc:sldMkLst>
        <pc:picChg chg="mod">
          <ac:chgData name="Nguyen Thi Thuy" userId="51590b7b-a373-4bbe-8e38-44e726520488" providerId="ADAL" clId="{B3257543-AC8E-41F5-B737-99E1ACC1FE4D}" dt="2021-10-12T15:12:08.424" v="2986" actId="14100"/>
          <ac:picMkLst>
            <pc:docMk/>
            <pc:sldMk cId="3972442143" sldId="366"/>
            <ac:picMk id="5" creationId="{C5F96D98-46FA-4228-A1EB-978276313BB6}"/>
          </ac:picMkLst>
        </pc:picChg>
      </pc:sldChg>
      <pc:sldChg chg="addSp modSp mod modNotesTx">
        <pc:chgData name="Nguyen Thi Thuy" userId="51590b7b-a373-4bbe-8e38-44e726520488" providerId="ADAL" clId="{B3257543-AC8E-41F5-B737-99E1ACC1FE4D}" dt="2021-10-12T15:06:48.784" v="2928" actId="1076"/>
        <pc:sldMkLst>
          <pc:docMk/>
          <pc:sldMk cId="1700577476" sldId="367"/>
        </pc:sldMkLst>
        <pc:picChg chg="mod">
          <ac:chgData name="Nguyen Thi Thuy" userId="51590b7b-a373-4bbe-8e38-44e726520488" providerId="ADAL" clId="{B3257543-AC8E-41F5-B737-99E1ACC1FE4D}" dt="2021-10-12T15:00:49.859" v="2745" actId="1076"/>
          <ac:picMkLst>
            <pc:docMk/>
            <pc:sldMk cId="1700577476" sldId="367"/>
            <ac:picMk id="5" creationId="{950015B3-C39F-45B0-A988-DC6870692178}"/>
          </ac:picMkLst>
        </pc:picChg>
        <pc:picChg chg="add mod">
          <ac:chgData name="Nguyen Thi Thuy" userId="51590b7b-a373-4bbe-8e38-44e726520488" providerId="ADAL" clId="{B3257543-AC8E-41F5-B737-99E1ACC1FE4D}" dt="2021-10-12T15:06:48.784" v="2928" actId="1076"/>
          <ac:picMkLst>
            <pc:docMk/>
            <pc:sldMk cId="1700577476" sldId="367"/>
            <ac:picMk id="4098" creationId="{7410992A-A071-4892-8794-933CB0640F63}"/>
          </ac:picMkLst>
        </pc:picChg>
      </pc:sldChg>
      <pc:sldChg chg="modNotesTx">
        <pc:chgData name="Nguyen Thi Thuy" userId="51590b7b-a373-4bbe-8e38-44e726520488" providerId="ADAL" clId="{B3257543-AC8E-41F5-B737-99E1ACC1FE4D}" dt="2021-10-12T14:30:53.850" v="2317" actId="20577"/>
        <pc:sldMkLst>
          <pc:docMk/>
          <pc:sldMk cId="287405082" sldId="368"/>
        </pc:sldMkLst>
      </pc:sldChg>
      <pc:sldChg chg="modNotesTx">
        <pc:chgData name="Nguyen Thi Thuy" userId="51590b7b-a373-4bbe-8e38-44e726520488" providerId="ADAL" clId="{B3257543-AC8E-41F5-B737-99E1ACC1FE4D}" dt="2021-10-12T11:10:04.243" v="409" actId="20577"/>
        <pc:sldMkLst>
          <pc:docMk/>
          <pc:sldMk cId="301037955" sldId="369"/>
        </pc:sldMkLst>
      </pc:sldChg>
      <pc:sldChg chg="modNotesTx">
        <pc:chgData name="Nguyen Thi Thuy" userId="51590b7b-a373-4bbe-8e38-44e726520488" providerId="ADAL" clId="{B3257543-AC8E-41F5-B737-99E1ACC1FE4D}" dt="2021-10-12T14:23:49.709" v="2161" actId="20577"/>
        <pc:sldMkLst>
          <pc:docMk/>
          <pc:sldMk cId="1070622311" sldId="370"/>
        </pc:sldMkLst>
      </pc:sldChg>
      <pc:sldChg chg="modSp mod modNotesTx">
        <pc:chgData name="Nguyen Thi Thuy" userId="51590b7b-a373-4bbe-8e38-44e726520488" providerId="ADAL" clId="{B3257543-AC8E-41F5-B737-99E1ACC1FE4D}" dt="2021-10-12T14:35:09.516" v="2409" actId="20577"/>
        <pc:sldMkLst>
          <pc:docMk/>
          <pc:sldMk cId="1668080647" sldId="371"/>
        </pc:sldMkLst>
        <pc:picChg chg="mod">
          <ac:chgData name="Nguyen Thi Thuy" userId="51590b7b-a373-4bbe-8e38-44e726520488" providerId="ADAL" clId="{B3257543-AC8E-41F5-B737-99E1ACC1FE4D}" dt="2021-10-12T14:28:56.265" v="2309" actId="1076"/>
          <ac:picMkLst>
            <pc:docMk/>
            <pc:sldMk cId="1668080647" sldId="371"/>
            <ac:picMk id="5" creationId="{8F688AE8-3C73-48AF-A8C0-F4E2A13D0D78}"/>
          </ac:picMkLst>
        </pc:picChg>
      </pc:sldChg>
      <pc:sldChg chg="addSp delSp modSp mod modNotesTx">
        <pc:chgData name="Nguyen Thi Thuy" userId="51590b7b-a373-4bbe-8e38-44e726520488" providerId="ADAL" clId="{B3257543-AC8E-41F5-B737-99E1ACC1FE4D}" dt="2021-10-12T14:38:30.459" v="2434" actId="5793"/>
        <pc:sldMkLst>
          <pc:docMk/>
          <pc:sldMk cId="991571522" sldId="372"/>
        </pc:sldMkLst>
        <pc:spChg chg="mod">
          <ac:chgData name="Nguyen Thi Thuy" userId="51590b7b-a373-4bbe-8e38-44e726520488" providerId="ADAL" clId="{B3257543-AC8E-41F5-B737-99E1ACC1FE4D}" dt="2021-10-12T14:38:15.185" v="2426" actId="1076"/>
          <ac:spMkLst>
            <pc:docMk/>
            <pc:sldMk cId="991571522" sldId="372"/>
            <ac:spMk id="2" creationId="{8ED19616-70C1-4BF6-B052-3FCF7408A91A}"/>
          </ac:spMkLst>
        </pc:spChg>
        <pc:spChg chg="del">
          <ac:chgData name="Nguyen Thi Thuy" userId="51590b7b-a373-4bbe-8e38-44e726520488" providerId="ADAL" clId="{B3257543-AC8E-41F5-B737-99E1ACC1FE4D}" dt="2021-10-12T14:38:18.968" v="2428" actId="22"/>
          <ac:spMkLst>
            <pc:docMk/>
            <pc:sldMk cId="991571522" sldId="372"/>
            <ac:spMk id="3" creationId="{3481DF69-EFF5-4BE4-B710-4800673DB4FC}"/>
          </ac:spMkLst>
        </pc:spChg>
        <pc:picChg chg="mod">
          <ac:chgData name="Nguyen Thi Thuy" userId="51590b7b-a373-4bbe-8e38-44e726520488" providerId="ADAL" clId="{B3257543-AC8E-41F5-B737-99E1ACC1FE4D}" dt="2021-10-12T14:38:16.872" v="2427" actId="1076"/>
          <ac:picMkLst>
            <pc:docMk/>
            <pc:sldMk cId="991571522" sldId="372"/>
            <ac:picMk id="5" creationId="{645A0C40-B47C-4A6A-A027-ECEB36AEF6F5}"/>
          </ac:picMkLst>
        </pc:picChg>
        <pc:picChg chg="add mod ord">
          <ac:chgData name="Nguyen Thi Thuy" userId="51590b7b-a373-4bbe-8e38-44e726520488" providerId="ADAL" clId="{B3257543-AC8E-41F5-B737-99E1ACC1FE4D}" dt="2021-10-12T14:38:21.262" v="2429" actId="1076"/>
          <ac:picMkLst>
            <pc:docMk/>
            <pc:sldMk cId="991571522" sldId="372"/>
            <ac:picMk id="6" creationId="{750A6F45-996D-4E9D-9D82-7316B9911442}"/>
          </ac:picMkLst>
        </pc:picChg>
      </pc:sldChg>
      <pc:sldChg chg="addSp modSp mod setBg modNotesTx">
        <pc:chgData name="Nguyen Thi Thuy" userId="51590b7b-a373-4bbe-8e38-44e726520488" providerId="ADAL" clId="{B3257543-AC8E-41F5-B737-99E1ACC1FE4D}" dt="2021-10-12T15:19:33.486" v="2992"/>
        <pc:sldMkLst>
          <pc:docMk/>
          <pc:sldMk cId="1675546281" sldId="373"/>
        </pc:sldMkLst>
        <pc:picChg chg="add mod">
          <ac:chgData name="Nguyen Thi Thuy" userId="51590b7b-a373-4bbe-8e38-44e726520488" providerId="ADAL" clId="{B3257543-AC8E-41F5-B737-99E1ACC1FE4D}" dt="2021-10-12T15:19:15.674" v="2991" actId="1076"/>
          <ac:picMkLst>
            <pc:docMk/>
            <pc:sldMk cId="1675546281" sldId="373"/>
            <ac:picMk id="6" creationId="{5A5210A3-9061-46B2-A048-89B48D6C9757}"/>
          </ac:picMkLst>
        </pc:picChg>
      </pc:sldChg>
      <pc:sldChg chg="modSp mod modNotesTx">
        <pc:chgData name="Nguyen Thi Thuy" userId="51590b7b-a373-4bbe-8e38-44e726520488" providerId="ADAL" clId="{B3257543-AC8E-41F5-B737-99E1ACC1FE4D}" dt="2021-10-12T14:46:40.298" v="2701" actId="20577"/>
        <pc:sldMkLst>
          <pc:docMk/>
          <pc:sldMk cId="1812028024" sldId="374"/>
        </pc:sldMkLst>
        <pc:picChg chg="mod">
          <ac:chgData name="Nguyen Thi Thuy" userId="51590b7b-a373-4bbe-8e38-44e726520488" providerId="ADAL" clId="{B3257543-AC8E-41F5-B737-99E1ACC1FE4D}" dt="2021-10-12T14:43:12.584" v="2470" actId="1076"/>
          <ac:picMkLst>
            <pc:docMk/>
            <pc:sldMk cId="1812028024" sldId="374"/>
            <ac:picMk id="5" creationId="{F535CFE0-6ECF-4772-B702-5AA99E6A6DBE}"/>
          </ac:picMkLst>
        </pc:picChg>
      </pc:sldChg>
      <pc:sldChg chg="modNotesTx">
        <pc:chgData name="Nguyen Thi Thuy" userId="51590b7b-a373-4bbe-8e38-44e726520488" providerId="ADAL" clId="{B3257543-AC8E-41F5-B737-99E1ACC1FE4D}" dt="2021-10-12T14:23:12.742" v="2144" actId="20577"/>
        <pc:sldMkLst>
          <pc:docMk/>
          <pc:sldMk cId="3809632875" sldId="375"/>
        </pc:sldMkLst>
      </pc:sldChg>
      <pc:sldChg chg="modNotesTx">
        <pc:chgData name="Nguyen Thi Thuy" userId="51590b7b-a373-4bbe-8e38-44e726520488" providerId="ADAL" clId="{B3257543-AC8E-41F5-B737-99E1ACC1FE4D}" dt="2021-10-12T15:55:20.610" v="3926" actId="20577"/>
        <pc:sldMkLst>
          <pc:docMk/>
          <pc:sldMk cId="3860440818" sldId="377"/>
        </pc:sldMkLst>
      </pc:sldChg>
      <pc:sldChg chg="modNotesTx">
        <pc:chgData name="Nguyen Thi Thuy" userId="51590b7b-a373-4bbe-8e38-44e726520488" providerId="ADAL" clId="{B3257543-AC8E-41F5-B737-99E1ACC1FE4D}" dt="2021-10-12T15:56:51.302" v="3940" actId="20577"/>
        <pc:sldMkLst>
          <pc:docMk/>
          <pc:sldMk cId="790346795" sldId="378"/>
        </pc:sldMkLst>
      </pc:sldChg>
      <pc:sldChg chg="modNotesTx">
        <pc:chgData name="Nguyen Thi Thuy" userId="51590b7b-a373-4bbe-8e38-44e726520488" providerId="ADAL" clId="{B3257543-AC8E-41F5-B737-99E1ACC1FE4D}" dt="2021-10-12T15:59:09.898" v="4057" actId="20577"/>
        <pc:sldMkLst>
          <pc:docMk/>
          <pc:sldMk cId="3264891767" sldId="379"/>
        </pc:sldMkLst>
      </pc:sldChg>
      <pc:sldChg chg="modNotesTx">
        <pc:chgData name="Nguyen Thi Thuy" userId="51590b7b-a373-4bbe-8e38-44e726520488" providerId="ADAL" clId="{B3257543-AC8E-41F5-B737-99E1ACC1FE4D}" dt="2021-10-12T15:43:27.895" v="3643" actId="20577"/>
        <pc:sldMkLst>
          <pc:docMk/>
          <pc:sldMk cId="2175633127" sldId="380"/>
        </pc:sldMkLst>
      </pc:sldChg>
      <pc:sldChg chg="modNotesTx">
        <pc:chgData name="Nguyen Thi Thuy" userId="51590b7b-a373-4bbe-8e38-44e726520488" providerId="ADAL" clId="{B3257543-AC8E-41F5-B737-99E1ACC1FE4D}" dt="2021-10-12T15:59:20.485" v="4068" actId="20577"/>
        <pc:sldMkLst>
          <pc:docMk/>
          <pc:sldMk cId="71944769" sldId="381"/>
        </pc:sldMkLst>
      </pc:sldChg>
      <pc:sldChg chg="addSp modSp new mod">
        <pc:chgData name="Nguyen Thi Thuy" userId="51590b7b-a373-4bbe-8e38-44e726520488" providerId="ADAL" clId="{B3257543-AC8E-41F5-B737-99E1ACC1FE4D}" dt="2021-10-12T13:25:24.077" v="1195" actId="1076"/>
        <pc:sldMkLst>
          <pc:docMk/>
          <pc:sldMk cId="3028362566" sldId="382"/>
        </pc:sldMkLst>
        <pc:spChg chg="mod">
          <ac:chgData name="Nguyen Thi Thuy" userId="51590b7b-a373-4bbe-8e38-44e726520488" providerId="ADAL" clId="{B3257543-AC8E-41F5-B737-99E1ACC1FE4D}" dt="2021-10-12T13:25:24.077" v="1195" actId="1076"/>
          <ac:spMkLst>
            <pc:docMk/>
            <pc:sldMk cId="3028362566" sldId="382"/>
            <ac:spMk id="2" creationId="{425FD428-0371-4709-A5FF-38AFAD670C78}"/>
          </ac:spMkLst>
        </pc:spChg>
        <pc:picChg chg="add mod">
          <ac:chgData name="Nguyen Thi Thuy" userId="51590b7b-a373-4bbe-8e38-44e726520488" providerId="ADAL" clId="{B3257543-AC8E-41F5-B737-99E1ACC1FE4D}" dt="2021-10-12T13:25:24.077" v="1195" actId="1076"/>
          <ac:picMkLst>
            <pc:docMk/>
            <pc:sldMk cId="3028362566" sldId="382"/>
            <ac:picMk id="1026" creationId="{EE01519E-9935-4D16-A3E6-4B2A9442665F}"/>
          </ac:picMkLst>
        </pc:picChg>
      </pc:sldChg>
      <pc:sldChg chg="addSp modSp new del">
        <pc:chgData name="Nguyen Thi Thuy" userId="51590b7b-a373-4bbe-8e38-44e726520488" providerId="ADAL" clId="{B3257543-AC8E-41F5-B737-99E1ACC1FE4D}" dt="2021-10-12T13:26:11.338" v="1199" actId="47"/>
        <pc:sldMkLst>
          <pc:docMk/>
          <pc:sldMk cId="698665747" sldId="383"/>
        </pc:sldMkLst>
        <pc:spChg chg="mod">
          <ac:chgData name="Nguyen Thi Thuy" userId="51590b7b-a373-4bbe-8e38-44e726520488" providerId="ADAL" clId="{B3257543-AC8E-41F5-B737-99E1ACC1FE4D}" dt="2021-10-12T13:25:45.581" v="1198" actId="1076"/>
          <ac:spMkLst>
            <pc:docMk/>
            <pc:sldMk cId="698665747" sldId="383"/>
            <ac:spMk id="2" creationId="{2FDC32B6-CA73-476B-AF4F-04A11164C1A6}"/>
          </ac:spMkLst>
        </pc:spChg>
        <pc:picChg chg="add mod">
          <ac:chgData name="Nguyen Thi Thuy" userId="51590b7b-a373-4bbe-8e38-44e726520488" providerId="ADAL" clId="{B3257543-AC8E-41F5-B737-99E1ACC1FE4D}" dt="2021-10-12T13:25:45.581" v="1198" actId="1076"/>
          <ac:picMkLst>
            <pc:docMk/>
            <pc:sldMk cId="698665747" sldId="383"/>
            <ac:picMk id="2050" creationId="{0FC809EE-A56D-4477-ACD8-5368CFA142F1}"/>
          </ac:picMkLst>
        </pc:picChg>
      </pc:sldChg>
    </pc:docChg>
  </pc:docChgLst>
  <pc:docChgLst>
    <pc:chgData name="Nguyen Van Thanh" userId="397c937a-6631-46d4-ab7f-15d71e973788" providerId="ADAL" clId="{3F108827-EA44-40EF-A545-AE1FFB5916E9}"/>
    <pc:docChg chg="modSld">
      <pc:chgData name="Nguyen Van Thanh" userId="397c937a-6631-46d4-ab7f-15d71e973788" providerId="ADAL" clId="{3F108827-EA44-40EF-A545-AE1FFB5916E9}" dt="2021-10-22T15:12:21.523" v="0" actId="20577"/>
      <pc:docMkLst>
        <pc:docMk/>
      </pc:docMkLst>
      <pc:sldChg chg="modSp mod">
        <pc:chgData name="Nguyen Van Thanh" userId="397c937a-6631-46d4-ab7f-15d71e973788" providerId="ADAL" clId="{3F108827-EA44-40EF-A545-AE1FFB5916E9}" dt="2021-10-22T15:12:21.523" v="0" actId="20577"/>
        <pc:sldMkLst>
          <pc:docMk/>
          <pc:sldMk cId="2648113510" sldId="259"/>
        </pc:sldMkLst>
        <pc:spChg chg="mod">
          <ac:chgData name="Nguyen Van Thanh" userId="397c937a-6631-46d4-ab7f-15d71e973788" providerId="ADAL" clId="{3F108827-EA44-40EF-A545-AE1FFB5916E9}" dt="2021-10-22T15:12:21.523" v="0" actId="20577"/>
          <ac:spMkLst>
            <pc:docMk/>
            <pc:sldMk cId="2648113510" sldId="259"/>
            <ac:spMk id="6" creationId="{09EAEA5F-DD35-4562-92A3-24958622EB79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4:22:05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1212 176 24575,'-110'-65'0,"12"6"0,83 51 0,-1 1 0,0 1 0,0 0 0,-30-6 0,-17 5 0,0 2 0,-120 6 0,76 2 0,58-3 0,19-1 0,-50 5 0,70-3 0,1 1 0,-1 0 0,1 1 0,0 0 0,0 0 0,0 1 0,0 0 0,0 0 0,-9 8 0,0 0 0,1 1 0,0 1 0,1 0 0,1 1 0,0 0 0,2 1 0,-1 1 0,2 1 0,-19 34 0,18-25 0,7-17 0,1 1 0,0 0 0,0 0 0,1 0 0,1 0 0,0 1 0,0-1 0,2 1 0,-2 12 0,4 19 0,2 0 0,10 51 0,26 83 0,0-2 0,-38-172 0,36 182 0,-27-144 0,2-1 0,26 57 0,-30-82 0,1 0 0,0 0 0,1-2 0,0 1 0,1-1 0,1 0 0,0-1 0,24 17 0,5 1 0,73 39 0,-58-39 0,2-3 0,0-2 0,72 20 0,-107-40 0,1 0 0,-1-1 0,1-2 0,32 0 0,-12-3 0,62-9 0,-61 0 0,-1-2 0,-1-2 0,80-37 0,-107 44 0,-4 1 0,0 0 0,-1-1 0,-1 0 0,1-1 0,-1 0 0,0-1 0,-1 0 0,0 0 0,9-13 0,8-14 0,28-51 0,-52 84 0,-1 1 0,68-123 0,-57 100 0,-1 0 0,-1-1 0,7-32 0,0-53 0,-6 26 0,0 27 0,-3 0 0,-2-1 0,-4-102 0,-3 150 0,-1 0 0,-1 0 0,0 0 0,0 0 0,-1 0 0,0 1 0,-1 0 0,0 0 0,-1 0 0,-11-14 0,3 5 0,-2 1 0,0 1 0,-36-30 0,42 40 0,0 1 0,0 0 0,-1 0 0,0 1 0,-14-5 0,12 6 0,1-2 0,0 1 0,0-1 0,-11-8 0,-9-12 187,24 19-359,0 0-1,-1 1 1,1 0-1,-1 0 1,-1 0-1,1 1 1,-1 1-1,-15-6 1,11 8-6654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4:22:10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56 24575,'-2'89'0,"4"95"0,-2-183 0,0 0 0,0 1 0,1-1 0,-1 0 0,0 0 0,0 1 0,1-1 0,-1 0 0,0 0 0,1 0 0,-1 0 0,1 1 0,0-1 0,-1 0 0,3 2 0,-3-3 0,0 0 0,1 0 0,-1 0 0,1 0 0,-1 0 0,0 0 0,1 0 0,-1 0 0,1 0 0,-1 0 0,0 0 0,1 0 0,-1 0 0,1 0 0,-1 0 0,0 0 0,1 0 0,-1 0 0,1-1 0,-1 1 0,0 0 0,1 0 0,-1 0 0,0-1 0,1 1 0,-1 0 0,0-1 0,1 1 0,-1-1 0,3-2 0,-1 0 0,1 0 0,-1-1 0,0 1 0,0-1 0,0 1 0,2-8 0,5-23 0,5-38 0,0-3 0,-9 61 0,-1 1 0,2 0 0,0 0 0,0 1 0,1 0 0,1 0 0,10-12 0,-18 23 0,1 0 0,-1-1 0,1 1 0,0 0 0,0 0 0,-1 0 0,1 0 0,0 1 0,0-1 0,0 0 0,0 0 0,0 0 0,0 1 0,0-1 0,0 0 0,1 1 0,-1-1 0,0 1 0,0 0 0,0-1 0,1 1 0,-1 0 0,0 0 0,0 0 0,1 0 0,-1 0 0,0 0 0,3 0 0,-3 1 0,1 0 0,0 0 0,-1 1 0,0-1 0,1 0 0,-1 1 0,0-1 0,0 1 0,0-1 0,0 1 0,0 0 0,0-1 0,0 1 0,0 0 0,-1 0 0,1 0 0,-1 0 0,1 2 0,7 35 0,2 44 0,-10-80 0,7 46 0,-3-32 0,-2 1 0,1 18 0,-3-3-1365,0-18-5461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4:22:1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27 24575,'-1'3'0,"0"0"0,0-1 0,0 1 0,0 0 0,-1 0 0,1 0 0,-1-1 0,0 1 0,0-1 0,0 1 0,-2 1 0,-8 12 0,0 5 0,1 0 0,-14 41 0,22-56 0,1 1 0,1-1 0,-1 1 0,1-1 0,1 1 0,-1 0 0,1-1 0,0 1 0,0 0 0,1-1 0,0 1 0,0 0 0,1-1 0,0 0 0,2 8 0,-2-12 0,0 0 0,0 1 0,0-1 0,1 0 0,-1 0 0,0 0 0,1 0 0,-1-1 0,1 1 0,-1-1 0,1 1 0,0-1 0,0 0 0,0 0 0,0 0 0,0-1 0,-1 1 0,1-1 0,0 1 0,1-1 0,4-1 0,3 2 0,0-2 0,0 1 0,0-1 0,19-5 0,-17 2 0,0 0 0,0-2 0,-1 1 0,1-1 0,-1-1 0,19-14 0,-27 18 0,1-1 0,-1 1 0,0-1 0,1 0 0,-2 0 0,1 0 0,-1-1 0,1 0 0,-1 1 0,0-1 0,-1 0 0,1 0 0,-1-1 0,0 1 0,0 0 0,-1-1 0,0 1 0,2-10 0,-4 12 0,1 1 0,0-1 0,0 1 0,-1-1 0,0 1 0,1 0 0,-1-1 0,0 1 0,0 0 0,0 0 0,-1-1 0,1 1 0,0 0 0,-1 0 0,1 1 0,-1-1 0,-3-3 0,-3-2 0,-1 1 0,0 0 0,-9-5 0,-13-8 0,-55-44-1365,74 54-5461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4:22:14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24575,'0'6'0,"0"5"0,0 6 0,0 6 0,0 2 0,0 0 0,3-2 0,1 1 0,-1 0 0,0-2 0,-1-1 0,-1-2 0,0-1 0,-1 0 0,0-4-8191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4:22:17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46 24575,'-2'84'0,"0"-27"0,6 59 0,0-104 0,1-15 0,2-20 0,-6 11 0,0-7 0,2-1 0,0 0 0,1 1 0,1 0 0,14-35 0,-3 13 0,-13 29 0,2 0 0,0 1 0,0-1 0,9-13 0,-13 25 0,-1-1 0,1 0 0,-1 0 0,1 0 0,0 0 0,-1 1 0,1-1 0,0 0 0,-1 1 0,1-1 0,0 0 0,0 1 0,0-1 0,0 1 0,0-1 0,-1 1 0,1 0 0,0-1 0,0 1 0,0 0 0,0 0 0,0 0 0,0-1 0,0 1 0,0 0 0,2 0 0,-2 1 0,1 0 0,-1 0 0,1-1 0,-1 1 0,0 0 0,1 0 0,-1 0 0,0 0 0,0 1 0,0-1 0,0 0 0,0 0 0,0 1 0,1 2 0,3 4 0,-1 0 0,0 1 0,-1 0 0,4 14 0,0 13-341,-1-1 0,-1 1-1,-1 49 1,-4-71-6485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2T14:22:21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38 134 24575,'-2'0'0,"1"1"0,-1-1 0,1 1 0,-1-1 0,1 1 0,-1 0 0,1-1 0,-1 1 0,1 0 0,0 0 0,0 0 0,-1 0 0,1 0 0,0 0 0,0 1 0,0-1 0,0 0 0,0 1 0,1-1 0,-1 0 0,0 1 0,0-1 0,1 1 0,-1-1 0,1 1 0,0-1 0,-1 1 0,1 2 0,-2 6 0,0 0 0,0 20 0,1-20 0,1-1 0,-1 1 0,1-1 0,1 0 0,0 1 0,2 9 0,-3-17 0,1-1 0,-1 1 0,1-1 0,-1 1 0,1-1 0,-1 0 0,1 1 0,0-1 0,0 0 0,0 1 0,0-1 0,0 0 0,0 0 0,0 0 0,0 0 0,0 0 0,0 0 0,1 0 0,-1 0 0,0-1 0,1 1 0,-1 0 0,0-1 0,1 1 0,-1-1 0,1 1 0,-1-1 0,1 0 0,-1 0 0,1 1 0,-1-1 0,1 0 0,-1-1 0,1 1 0,-1 0 0,1 0 0,-1-1 0,3 0 0,4-2 0,-1 0 0,0-1 0,0 0 0,0 0 0,0 0 0,-1-1 0,1 0 0,-1 0 0,6-8 0,16-12 0,1 7 0,10-8 0,-37 24 0,-1 1 0,1-1 0,0 0 0,-1 1 0,1-1 0,-1 0 0,1 0 0,-1 0 0,0 0 0,0 0 0,0 0 0,0 0 0,0-1 0,-1 1 0,2-5 0,-2 5 0,-1 0 0,1-1 0,0 1 0,-1 0 0,0 0 0,1-1 0,-1 1 0,0 0 0,0 0 0,0 0 0,0 0 0,0 0 0,-1 0 0,1 0 0,-1 1 0,1-1 0,-1 0 0,0 1 0,0-1 0,1 1 0,-1-1 0,0 1 0,0 0 0,0 0 0,0 0 0,-3-1 0,-3-1 0,-1 0 0,1 0 0,0 0 0,-1 1 0,-14-2 0,10 3 0,-1 1 0,1 0 0,-1 0 0,-16 4 0,29-4 0,1 0 0,0 0 0,0 1 0,-1-1 0,1 0 0,0 0 0,-1 0 0,1 0 0,-1 0 0,1 1 0,0-1 0,-1 0 0,1 0 0,0 0 0,-1 0 0,1 0 0,-1 0 0,1 0 0,0 0 0,-1 0 0,1-1 0,0 1 0,-1 0 0,1 0 0,0 0 0,-1 0 0,1 0 0,0-1 0,-1 1 0,1 0 0,0 0 0,-1-1 0,1 1 0,9-10 0,20-9 0,-1 7 0,-1 0 0,37-9 0,-25 9 0,-39 12 0,9-3 0,0 0 0,0 0 0,1 1 0,-1 1 0,15-2 0,-22 3 0,-1 0 0,1 0 0,-1 0 0,1 1 0,-1-1 0,1 0 0,0 1 0,-1-1 0,1 1 0,-1-1 0,0 1 0,1 0 0,-1 0 0,0-1 0,1 1 0,-1 0 0,0 0 0,0 0 0,0 1 0,0-1 0,0 0 0,0 0 0,0 1 0,0-1 0,0 0 0,0 1 0,-1-1 0,1 1 0,-1-1 0,1 1 0,-1-1 0,1 1 0,-1-1 0,0 1 0,0-1 0,0 1 0,0 0 0,0-1 0,0 1 0,0-1 0,-1 3 0,0 1 0,0 1 0,-1-1 0,1 0 0,-1 0 0,0 0 0,0 0 0,-1 0 0,1 0 0,-1-1 0,-6 8 0,6-8 0,-1 1 0,1 0 0,0 0 0,0 1 0,1-1 0,-1 1 0,1-1 0,1 1 0,-3 9 0,2 21 0,4 59 0,0-56 0,-4 46 0,2-83 0,0 1 0,-1-1 0,1 1 0,-1-1 0,0 1 0,1-1 0,-1 0 0,0 0 0,-1 1 0,1-1 0,0 0 0,-1 0 0,1 0 0,-1 0 0,1 0 0,-1 0 0,0-1 0,0 1 0,0-1 0,0 1 0,0-1 0,0 0 0,-1 1 0,-3 0 0,-4 2 0,0-1 0,-1-1 0,1 0 0,-18 1 0,17-2 0,-26 2 253,19-2-793,0 1 1,-19 5 0,26-4-6287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B3F01-12A0-40C6-BEAB-8FD4AC65B75A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28CA5-866C-4CF3-9403-826906A7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1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62. B (Khi dung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10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)</a:t>
            </a:r>
          </a:p>
          <a:p>
            <a:r>
              <a:rPr lang="en-US" dirty="0"/>
              <a:t>63. A (41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(&gt;= 45t)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mẹ</a:t>
            </a:r>
            <a:r>
              <a:rPr lang="en-US" dirty="0"/>
              <a:t> qua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K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tang 1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cls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4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98b (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), 99b, 100b.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87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49. B</a:t>
            </a:r>
          </a:p>
          <a:p>
            <a:r>
              <a:rPr lang="en-US" dirty="0"/>
              <a:t>50. B</a:t>
            </a:r>
          </a:p>
          <a:p>
            <a:r>
              <a:rPr lang="en-US" dirty="0"/>
              <a:t>51. A (Diclofenac </a:t>
            </a:r>
            <a:r>
              <a:rPr lang="en-US" dirty="0" err="1"/>
              <a:t>dạng</a:t>
            </a:r>
            <a:r>
              <a:rPr lang="en-US" dirty="0"/>
              <a:t> gel </a:t>
            </a:r>
            <a:r>
              <a:rPr lang="en-US" dirty="0" err="1"/>
              <a:t>bôi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  <a:p>
            <a:r>
              <a:rPr lang="en-US" dirty="0"/>
              <a:t>52.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57. A  58. A (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núm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CC)</a:t>
            </a:r>
          </a:p>
          <a:p>
            <a:r>
              <a:rPr lang="en-US" dirty="0"/>
              <a:t>59. A (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POP)</a:t>
            </a:r>
          </a:p>
          <a:p>
            <a:r>
              <a:rPr lang="en-US" dirty="0"/>
              <a:t>60.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51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2c, 3d, 4b, 5a, 6b, 7d.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87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7d, 8a, 9b, 10d.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24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91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77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8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r>
              <a:rPr lang="en-US" dirty="0"/>
              <a:t>: 98a, 99d, 100c.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1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12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16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43c, 44c, 45d.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03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46. D (</a:t>
            </a:r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,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)</a:t>
            </a:r>
          </a:p>
          <a:p>
            <a:r>
              <a:rPr lang="en-US" dirty="0"/>
              <a:t>47. A</a:t>
            </a:r>
          </a:p>
          <a:p>
            <a:r>
              <a:rPr lang="en-US" dirty="0"/>
              <a:t>48. B (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sài</a:t>
            </a:r>
            <a:r>
              <a:rPr lang="en-US" dirty="0"/>
              <a:t> POP, </a:t>
            </a:r>
            <a:r>
              <a:rPr lang="en-US" dirty="0" err="1"/>
              <a:t>sài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)</a:t>
            </a:r>
          </a:p>
          <a:p>
            <a:r>
              <a:rPr lang="en-US" dirty="0"/>
              <a:t>49.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40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43. C</a:t>
            </a:r>
          </a:p>
          <a:p>
            <a:r>
              <a:rPr lang="en-US" dirty="0"/>
              <a:t>44. D</a:t>
            </a:r>
          </a:p>
          <a:p>
            <a:r>
              <a:rPr lang="en-US" dirty="0"/>
              <a:t>45.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9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46. D</a:t>
            </a:r>
          </a:p>
          <a:p>
            <a:r>
              <a:rPr lang="en-US" dirty="0"/>
              <a:t>47. 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11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48. B </a:t>
            </a:r>
          </a:p>
          <a:p>
            <a:r>
              <a:rPr lang="en-US" dirty="0"/>
              <a:t>49. D</a:t>
            </a:r>
          </a:p>
          <a:p>
            <a:r>
              <a:rPr lang="en-US" dirty="0"/>
              <a:t>=&gt;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do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do </a:t>
            </a:r>
            <a:r>
              <a:rPr lang="en-US" dirty="0" err="1"/>
              <a:t>cường</a:t>
            </a:r>
            <a:r>
              <a:rPr lang="en-US" dirty="0"/>
              <a:t> estrogen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progesterol</a:t>
            </a:r>
            <a:r>
              <a:rPr lang="en-US" dirty="0"/>
              <a:t>, COC hay POP hay Implanon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8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43c 44c 45d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16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46. d, 47.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08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48. B 49.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40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70. </a:t>
            </a:r>
            <a:r>
              <a:rPr lang="en-US" dirty="0" err="1"/>
              <a:t>Birad</a:t>
            </a:r>
            <a:r>
              <a:rPr lang="en-US" dirty="0"/>
              <a:t> 3: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6m/</a:t>
            </a:r>
            <a:r>
              <a:rPr lang="en-US" dirty="0" err="1"/>
              <a:t>lần</a:t>
            </a:r>
            <a:endParaRPr lang="en-US" dirty="0"/>
          </a:p>
          <a:p>
            <a:r>
              <a:rPr lang="en-US" dirty="0"/>
              <a:t>71.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lõi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Birad</a:t>
            </a:r>
            <a:r>
              <a:rPr lang="en-US" dirty="0"/>
              <a:t> 4</a:t>
            </a:r>
          </a:p>
          <a:p>
            <a:r>
              <a:rPr lang="en-US" dirty="0"/>
              <a:t>72. MRI</a:t>
            </a:r>
          </a:p>
          <a:p>
            <a:r>
              <a:rPr lang="en-US" dirty="0"/>
              <a:t>73.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: </a:t>
            </a:r>
            <a:r>
              <a:rPr lang="en-US" dirty="0" err="1"/>
              <a:t>nửa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79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45. C</a:t>
            </a:r>
          </a:p>
          <a:p>
            <a:r>
              <a:rPr lang="en-US" dirty="0"/>
              <a:t>46. A</a:t>
            </a:r>
          </a:p>
          <a:p>
            <a:r>
              <a:rPr lang="en-US" dirty="0"/>
              <a:t>47. A </a:t>
            </a:r>
          </a:p>
          <a:p>
            <a:r>
              <a:rPr lang="en-US" dirty="0"/>
              <a:t>48. B    49. B 50.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51. C (Thanh: A)</a:t>
            </a:r>
          </a:p>
          <a:p>
            <a:r>
              <a:rPr lang="en-US" dirty="0"/>
              <a:t>52. D: </a:t>
            </a:r>
            <a:r>
              <a:rPr lang="en-US" dirty="0" err="1"/>
              <a:t>về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. (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) -&gt;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AB (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phái</a:t>
            </a:r>
            <a:r>
              <a:rPr lang="en-US" dirty="0"/>
              <a:t> 1: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u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-&gt; tang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). </a:t>
            </a:r>
          </a:p>
          <a:p>
            <a:r>
              <a:rPr lang="en-US" dirty="0"/>
              <a:t>53. A</a:t>
            </a:r>
          </a:p>
          <a:p>
            <a:r>
              <a:rPr lang="en-US" dirty="0"/>
              <a:t>54.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62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91. D</a:t>
            </a:r>
          </a:p>
          <a:p>
            <a:r>
              <a:rPr lang="en-US" dirty="0"/>
              <a:t>92. D</a:t>
            </a:r>
          </a:p>
          <a:p>
            <a:r>
              <a:rPr lang="en-US" dirty="0"/>
              <a:t>93. D </a:t>
            </a:r>
          </a:p>
          <a:p>
            <a:r>
              <a:rPr lang="en-US" dirty="0"/>
              <a:t>94. </a:t>
            </a:r>
            <a:r>
              <a:rPr lang="en-US" dirty="0" err="1"/>
              <a:t>chọn</a:t>
            </a:r>
            <a:r>
              <a:rPr lang="en-US" dirty="0"/>
              <a:t> b (A: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, B: 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C: MRI, 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)</a:t>
            </a:r>
          </a:p>
          <a:p>
            <a:r>
              <a:rPr lang="en-US" dirty="0"/>
              <a:t>95.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6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96. C (</a:t>
            </a:r>
            <a:r>
              <a:rPr lang="en-US" dirty="0" err="1"/>
              <a:t>Birad</a:t>
            </a:r>
            <a:r>
              <a:rPr lang="en-US" dirty="0"/>
              <a:t> 3: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6m, 1-2: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thuần</a:t>
            </a:r>
            <a:r>
              <a:rPr lang="en-US" dirty="0"/>
              <a:t>, 4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: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)</a:t>
            </a:r>
          </a:p>
          <a:p>
            <a:r>
              <a:rPr lang="en-US" dirty="0"/>
              <a:t>97. B</a:t>
            </a:r>
          </a:p>
          <a:p>
            <a:r>
              <a:rPr lang="en-US" dirty="0"/>
              <a:t>98. B</a:t>
            </a:r>
          </a:p>
          <a:p>
            <a:r>
              <a:rPr lang="en-US" dirty="0"/>
              <a:t>99. B (</a:t>
            </a:r>
            <a:r>
              <a:rPr lang="en-US" dirty="0" err="1"/>
              <a:t>cao</a:t>
            </a:r>
            <a:r>
              <a:rPr lang="en-US" dirty="0"/>
              <a:t> &gt;= 20%)</a:t>
            </a:r>
          </a:p>
          <a:p>
            <a:r>
              <a:rPr lang="en-US" dirty="0"/>
              <a:t>100. </a:t>
            </a:r>
            <a:r>
              <a:rPr lang="en-US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50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40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93 </a:t>
            </a:r>
            <a:r>
              <a:rPr lang="en-US" dirty="0" err="1"/>
              <a:t>Chọn</a:t>
            </a:r>
            <a:r>
              <a:rPr lang="en-US" dirty="0"/>
              <a:t> C (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). 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Birad</a:t>
            </a:r>
            <a:r>
              <a:rPr lang="en-US" dirty="0"/>
              <a:t> 3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(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)</a:t>
            </a:r>
          </a:p>
          <a:p>
            <a:r>
              <a:rPr lang="en-US" dirty="0"/>
              <a:t>94.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45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, tang 1 </a:t>
            </a:r>
            <a:r>
              <a:rPr lang="en-US" dirty="0" err="1"/>
              <a:t>bậc</a:t>
            </a:r>
            <a:r>
              <a:rPr lang="en-US" dirty="0"/>
              <a:t> 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2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</a:t>
            </a:r>
          </a:p>
          <a:p>
            <a:r>
              <a:rPr lang="en-US" dirty="0"/>
              <a:t>C a c 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53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a</a:t>
            </a:r>
            <a:r>
              <a:rPr lang="en-US" dirty="0"/>
              <a:t> d c 9d?????  10b (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paget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). </a:t>
            </a:r>
          </a:p>
          <a:p>
            <a:r>
              <a:rPr lang="en-US" dirty="0" err="1"/>
              <a:t>Câu</a:t>
            </a:r>
            <a:r>
              <a:rPr lang="en-US" dirty="0"/>
              <a:t> 9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Thủy</a:t>
            </a:r>
            <a:r>
              <a:rPr lang="en-US" dirty="0"/>
              <a:t> -&gt;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K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bướu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16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bbac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8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76. B</a:t>
            </a:r>
          </a:p>
          <a:p>
            <a:r>
              <a:rPr lang="en-US" dirty="0"/>
              <a:t>77.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138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15D: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 16b      17d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316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4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65. E</a:t>
            </a:r>
          </a:p>
          <a:p>
            <a:r>
              <a:rPr lang="en-US" dirty="0"/>
              <a:t>66. First line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: NSAIDs -&gt; Tamoxifen (SERM) </a:t>
            </a:r>
          </a:p>
          <a:p>
            <a:r>
              <a:rPr lang="en-US" dirty="0" err="1"/>
              <a:t>Chọn</a:t>
            </a:r>
            <a:r>
              <a:rPr lang="en-US" dirty="0"/>
              <a:t> 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6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92. A</a:t>
            </a:r>
          </a:p>
          <a:p>
            <a:r>
              <a:rPr lang="en-US" dirty="0"/>
              <a:t>93. D</a:t>
            </a:r>
          </a:p>
          <a:p>
            <a:r>
              <a:rPr lang="en-US" dirty="0"/>
              <a:t>94.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7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95. A (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ngờ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bướu</a:t>
            </a:r>
            <a:r>
              <a:rPr lang="en-US" dirty="0"/>
              <a:t> </a:t>
            </a:r>
            <a:r>
              <a:rPr lang="en-US" dirty="0" err="1"/>
              <a:t>sợi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,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trẻ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K)</a:t>
            </a:r>
          </a:p>
          <a:p>
            <a:r>
              <a:rPr lang="en-US" dirty="0"/>
              <a:t>96. B hay D????</a:t>
            </a:r>
          </a:p>
          <a:p>
            <a:r>
              <a:rPr lang="en-US" dirty="0"/>
              <a:t>97. A hay BCD????? (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bướu</a:t>
            </a:r>
            <a:r>
              <a:rPr lang="en-US" dirty="0"/>
              <a:t> </a:t>
            </a:r>
            <a:r>
              <a:rPr lang="en-US" dirty="0" err="1"/>
              <a:t>lành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1,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2) -&gt; NGHĨ B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3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98. A </a:t>
            </a:r>
          </a:p>
          <a:p>
            <a:r>
              <a:rPr lang="en-US" dirty="0"/>
              <a:t>99. D</a:t>
            </a:r>
          </a:p>
          <a:p>
            <a:r>
              <a:rPr lang="en-US" dirty="0"/>
              <a:t>100.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37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92. a, 93. d, 94. b, 95. a, 96. b, 97. b (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,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chốt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28CA5-866C-4CF3-9403-826906A7CA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1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6.png"/><Relationship Id="rId5" Type="http://schemas.openxmlformats.org/officeDocument/2006/relationships/image" Target="../media/image430.png"/><Relationship Id="rId15" Type="http://schemas.openxmlformats.org/officeDocument/2006/relationships/image" Target="../media/image4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5.png"/><Relationship Id="rId14" Type="http://schemas.openxmlformats.org/officeDocument/2006/relationships/customXml" Target="../ink/ink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53F6-7352-4EAF-B13D-50E374D987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 11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09166-C369-4346-A6FA-4A428BAD6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491" y="2564027"/>
            <a:ext cx="8544697" cy="3558745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AutoNum type="arabicPeriod"/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chup</a:t>
            </a:r>
            <a:r>
              <a:rPr lang="en-US" dirty="0"/>
              <a:t> MRI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gen BRCA </a:t>
            </a:r>
            <a:r>
              <a:rPr lang="en-US" dirty="0" err="1"/>
              <a:t>không</a:t>
            </a:r>
            <a:r>
              <a:rPr lang="en-US" dirty="0"/>
              <a:t> (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ý)</a:t>
            </a:r>
          </a:p>
          <a:p>
            <a:pPr marL="457200" indent="-457200" algn="l"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cls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dirty="0"/>
              <a:t>SA: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cls</a:t>
            </a:r>
            <a:r>
              <a:rPr lang="en-US" dirty="0"/>
              <a:t> </a:t>
            </a:r>
            <a:r>
              <a:rPr lang="en-US" dirty="0" err="1"/>
              <a:t>tầm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them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 </a:t>
            </a:r>
          </a:p>
          <a:p>
            <a:pPr marL="342900" indent="-342900" algn="l">
              <a:buFontTx/>
              <a:buChar char="-"/>
            </a:pP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: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&gt;=45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quân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40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dirty="0"/>
              <a:t>MRI: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MRI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nhũ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dirty="0"/>
              <a:t>FNA: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bướu</a:t>
            </a:r>
            <a:r>
              <a:rPr lang="en-US" dirty="0"/>
              <a:t> </a:t>
            </a:r>
            <a:r>
              <a:rPr lang="en-US" dirty="0" err="1"/>
              <a:t>sợi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hay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BIRAD 2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ngờ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lõi</a:t>
            </a:r>
            <a:r>
              <a:rPr lang="en-US" dirty="0"/>
              <a:t>: BIRAD 4</a:t>
            </a:r>
          </a:p>
          <a:p>
            <a:pPr algn="l"/>
            <a:r>
              <a:rPr lang="en-US" dirty="0"/>
              <a:t>3.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NSAIDS -&gt; </a:t>
            </a:r>
            <a:r>
              <a:rPr lang="en-US" dirty="0" err="1"/>
              <a:t>Tamo</a:t>
            </a:r>
            <a:r>
              <a:rPr lang="en-US" dirty="0"/>
              <a:t> -&gt; .. (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Quan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do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497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5B31E-0B28-4749-870A-2BDDDD78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38" y="174032"/>
            <a:ext cx="7631723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3500">
                <a:ea typeface="+mj-lt"/>
                <a:cs typeface="+mj-lt"/>
              </a:rPr>
              <a:t>Y13CQ LẦN 2</a:t>
            </a:r>
          </a:p>
          <a:p>
            <a:pPr algn="ctr"/>
            <a:endParaRPr lang="en-US" sz="35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72C52-D058-4CF0-8101-3AB3F4528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1" y="959042"/>
            <a:ext cx="7631722" cy="767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cs typeface="Calibri"/>
              </a:rPr>
              <a:t>67. Tầm soát ung thư vú bằng nhũ ảnh, chọn câu đúng:</a:t>
            </a:r>
          </a:p>
          <a:p>
            <a:pPr marL="0" indent="0" algn="ctr">
              <a:buNone/>
            </a:pPr>
            <a:endParaRPr lang="en-US" sz="2400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74A6014-EFA4-4C77-8D31-8E45149E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8" y="1417288"/>
            <a:ext cx="8220606" cy="14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5F8A-26FD-4B37-9593-0B69DE7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3855"/>
            <a:ext cx="7886700" cy="580688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Y13CQ LẦN 2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16E8DBA-73B8-4BDD-B93A-05315CDBE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081" y="809517"/>
            <a:ext cx="7092377" cy="4000618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C232520-5E7E-4083-A412-2D215FA0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9" y="4929362"/>
            <a:ext cx="5758405" cy="15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73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3F92-47AB-43DC-8A34-922E8D8A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49274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Y13LT LẦN 2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F07065C-EF80-4339-8787-311FECF3E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80" y="1133431"/>
            <a:ext cx="8670104" cy="107698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68D319-AE23-4BA7-B876-63EBED71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9" y="2368568"/>
            <a:ext cx="8663682" cy="115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D149B-91AB-41B5-A701-CD8589C46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45" y="4280472"/>
            <a:ext cx="2782639" cy="19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8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EAE9-C292-4E3D-A348-0CFE5A22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26575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Y12CQ LẦN 1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C81ED22-A633-4274-8746-98629A220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94" y="799499"/>
            <a:ext cx="8655654" cy="387069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B8B2D-894F-40E7-9258-5972769C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2" y="4901977"/>
            <a:ext cx="8497486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B434-252E-456B-9101-DC295BAE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00889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Y12CQ LẦN 2</a:t>
            </a:r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76F6E46-8370-454F-9A47-47A764C73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380" y="891039"/>
            <a:ext cx="8374722" cy="294489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219A61-F071-4B78-9551-13A510B2CD6C}"/>
              </a:ext>
            </a:extLst>
          </p:cNvPr>
          <p:cNvSpPr txBox="1">
            <a:spLocks/>
          </p:cNvSpPr>
          <p:nvPr/>
        </p:nvSpPr>
        <p:spPr>
          <a:xfrm>
            <a:off x="575567" y="489688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Calibri Light"/>
              </a:rPr>
              <a:t>Note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6793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48533-CCA4-4107-8AB9-FD524A84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7699"/>
          </a:xfrm>
        </p:spPr>
        <p:txBody>
          <a:bodyPr>
            <a:normAutofit fontScale="90000"/>
          </a:bodyPr>
          <a:lstStyle/>
          <a:p>
            <a:r>
              <a:rPr lang="en-US" dirty="0"/>
              <a:t>Y14 HK II </a:t>
            </a:r>
            <a:r>
              <a:rPr lang="en-US" dirty="0" err="1"/>
              <a:t>lần</a:t>
            </a:r>
            <a:r>
              <a:rPr lang="en-US" dirty="0"/>
              <a:t> 2 2018-2019/Y14 HK1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A6E281-0FF2-4C57-94B5-653CF1C7E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29" y="902825"/>
            <a:ext cx="8806942" cy="5243332"/>
          </a:xfrm>
        </p:spPr>
      </p:pic>
    </p:spTree>
    <p:extLst>
      <p:ext uri="{BB962C8B-B14F-4D97-AF65-F5344CB8AC3E}">
        <p14:creationId xmlns:p14="http://schemas.microsoft.com/office/powerpoint/2010/main" val="107449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F021-D33D-472F-8022-6CE7C8D3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68E9-0E4F-4511-B483-E8D5A500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54" y="5812432"/>
            <a:ext cx="7886700" cy="612935"/>
          </a:xfrm>
        </p:spPr>
        <p:txBody>
          <a:bodyPr>
            <a:normAutofit/>
          </a:bodyPr>
          <a:lstStyle/>
          <a:p>
            <a:r>
              <a:rPr lang="en-US" dirty="0"/>
              <a:t>Note: </a:t>
            </a:r>
            <a:r>
              <a:rPr lang="en-US" dirty="0" err="1"/>
              <a:t>câu</a:t>
            </a:r>
            <a:r>
              <a:rPr lang="en-US" dirty="0"/>
              <a:t> 96,97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BA24D-00E4-4A94-B3CD-971890F24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1" y="185195"/>
            <a:ext cx="8843058" cy="480987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7842823-5196-4129-BAD9-5E3DFBD6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759" y="2334875"/>
            <a:ext cx="4109174" cy="61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C33D408-A051-4CBB-8DFA-0FC81BD0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68" y="5175001"/>
            <a:ext cx="4447984" cy="12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56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FD428-0371-4709-A5FF-38AFAD67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7" y="358991"/>
            <a:ext cx="6955116" cy="12369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POP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K </a:t>
            </a:r>
            <a:r>
              <a:rPr lang="en-US" dirty="0" err="1"/>
              <a:t>vú</a:t>
            </a:r>
            <a:r>
              <a:rPr lang="en-US" dirty="0"/>
              <a:t>,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vú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9D4C-A30E-4D5D-9240-2595A7543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01519E-9935-4D16-A3E6-4B2A94426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07" y="1386103"/>
            <a:ext cx="8532414" cy="37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62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9FB2-A00D-4E4A-B5E9-50AC4742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E8907-7FCF-43DE-AB5D-376FD71A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324353"/>
            <a:ext cx="7886700" cy="852609"/>
          </a:xfrm>
        </p:spPr>
        <p:txBody>
          <a:bodyPr/>
          <a:lstStyle/>
          <a:p>
            <a:r>
              <a:rPr lang="en-US" dirty="0"/>
              <a:t>Note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C4EFB-7B8B-49C9-97D3-D74FFC7D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6" y="176502"/>
            <a:ext cx="8916644" cy="446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5FDB56-374F-4EE9-8061-5B665F0B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041" y="4787496"/>
            <a:ext cx="4591691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5108-10AC-430F-B796-CCED0864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 II,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2018-2019, Y14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3B9CB-DB89-4541-9B00-5AE8BCB6F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6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Y15 cuối kỳ lần 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130526" cy="35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0B1E-B213-4952-9253-F8DA593D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55AEB-833F-4744-9D55-BA1FC995A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27345-2A62-4F93-8696-842A3CDD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" y="0"/>
            <a:ext cx="8324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88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8C4A-2C76-4E3C-B8BD-F93B0D62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7C7C-481F-4BD6-AC2F-E4DB96FA0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8DA61-9DC3-413A-BDA8-79E4E5C7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7" y="113379"/>
            <a:ext cx="8746445" cy="1985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C068C-4A5C-4183-ABE8-56E827AA0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08" y="2098387"/>
            <a:ext cx="8597982" cy="31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7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F873-A349-485D-9639-DEAD1572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HK II, </a:t>
            </a:r>
            <a:r>
              <a:rPr lang="en-US" dirty="0" err="1"/>
              <a:t>lần</a:t>
            </a:r>
            <a:r>
              <a:rPr lang="en-US" dirty="0"/>
              <a:t> 2, 2017-2018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0560B-AAC8-41FF-889D-9D447AADE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C3871-1E3E-472B-AFCD-6A7E95B67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86668"/>
            <a:ext cx="8855565" cy="59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5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8418-0085-418F-9EDB-5955DAFB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103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Hk</a:t>
            </a:r>
            <a:r>
              <a:rPr lang="en-US" dirty="0"/>
              <a:t> I, </a:t>
            </a:r>
            <a:r>
              <a:rPr lang="en-US" dirty="0" err="1"/>
              <a:t>lần</a:t>
            </a:r>
            <a:r>
              <a:rPr lang="en-US" dirty="0"/>
              <a:t> 1, 2017-2018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40F6B-04A9-4E1D-AA06-AD6C6DB5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76C71-3FC8-442D-8B4E-DBE5041A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4" y="681037"/>
            <a:ext cx="8888153" cy="5974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8FF41-2D40-4D1C-AF47-9FE7C3B16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72" y="2113579"/>
            <a:ext cx="4897634" cy="5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2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C0C9-8E6F-4E4A-82B1-B6C8A1A2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5667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II, 2018-2019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A569-0788-48E7-97F8-48BFC3BBC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1E6AB-E2D4-4A08-93CC-7CF5412B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78" y="926143"/>
            <a:ext cx="8192643" cy="4496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CBE584-9895-4272-A7C2-B5113ED1B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6" y="5422570"/>
            <a:ext cx="7983064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AC6DE-6F00-4357-A5FA-FCDE67CA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0318" b="-1"/>
          <a:stretch/>
        </p:blipFill>
        <p:spPr>
          <a:xfrm>
            <a:off x="179407" y="0"/>
            <a:ext cx="8785185" cy="65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76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D647-035B-4C5B-8BF5-7259E2D6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65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II, 2018-2019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9AE42-70AF-4590-AEBC-11DD8004A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537F2-C076-4710-A677-8BF04D80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" y="681037"/>
            <a:ext cx="8740849" cy="45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5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5D9F-6AB6-4731-AE25-E026A36B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2B83B-DD3F-4D36-B8C1-596A37D72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4BF7D-0414-47C0-BAA2-21150934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4" y="352378"/>
            <a:ext cx="7697274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B2A44-A1B2-4120-9202-B46A19B42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8" y="910575"/>
            <a:ext cx="9078592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4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5083-3AB5-406B-ABF1-5CB2D64C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2019-2020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EE5809-7777-4D78-B149-6CB867431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684" y="1433211"/>
            <a:ext cx="8812057" cy="25832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ED5EC-AD92-40BC-8C3D-27464BE1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83" y="4129253"/>
            <a:ext cx="9252193" cy="12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64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08A-A295-4D4B-9689-073A8FA8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4A8E-6A2D-4325-8A16-3F1861A08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7FF5C-6031-495E-8C81-E8A9F93F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75" y="365126"/>
            <a:ext cx="8240275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8063956" cy="42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00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FC8E-8EE1-487A-8257-6A18A949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6341F-9B16-4E59-AD77-857008019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94743"/>
            <a:ext cx="7886700" cy="4822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9FD-48D0-4253-8267-CEBFD412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67" y="248099"/>
            <a:ext cx="8707065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7F60AE-5C1C-4CA6-9064-ADFD28809C76}"/>
                  </a:ext>
                </a:extLst>
              </p14:cNvPr>
              <p14:cNvContentPartPr/>
              <p14:nvPr/>
            </p14:nvContentPartPr>
            <p14:xfrm>
              <a:off x="7793092" y="777245"/>
              <a:ext cx="614880" cy="599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7F60AE-5C1C-4CA6-9064-ADFD28809C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4092" y="768605"/>
                <a:ext cx="632520" cy="6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D5EB6F6-0B25-45BB-8000-04FD8E648977}"/>
              </a:ext>
            </a:extLst>
          </p:cNvPr>
          <p:cNvGrpSpPr/>
          <p:nvPr/>
        </p:nvGrpSpPr>
        <p:grpSpPr>
          <a:xfrm>
            <a:off x="7154812" y="1989022"/>
            <a:ext cx="530640" cy="185400"/>
            <a:chOff x="7154812" y="1989022"/>
            <a:chExt cx="53064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54B854-19FC-40BE-B199-860DB0D2C0A1}"/>
                    </a:ext>
                  </a:extLst>
                </p14:cNvPr>
                <p14:cNvContentPartPr/>
                <p14:nvPr/>
              </p14:nvContentPartPr>
              <p14:xfrm>
                <a:off x="7154812" y="2048062"/>
                <a:ext cx="81000" cy="126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54B854-19FC-40BE-B199-860DB0D2C0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5812" y="2039062"/>
                  <a:ext cx="98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8B4973-CC61-4FF5-8333-FD963DA1ACF3}"/>
                    </a:ext>
                  </a:extLst>
                </p14:cNvPr>
                <p14:cNvContentPartPr/>
                <p14:nvPr/>
              </p14:nvContentPartPr>
              <p14:xfrm>
                <a:off x="7270012" y="2052382"/>
                <a:ext cx="113040" cy="115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8B4973-CC61-4FF5-8333-FD963DA1AC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1372" y="2043382"/>
                  <a:ext cx="13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9F5440-B1FE-42DD-8F79-A7EC21F0FC81}"/>
                    </a:ext>
                  </a:extLst>
                </p14:cNvPr>
                <p14:cNvContentPartPr/>
                <p14:nvPr/>
              </p14:nvContentPartPr>
              <p14:xfrm>
                <a:off x="7382692" y="2036902"/>
                <a:ext cx="6480" cy="104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9F5440-B1FE-42DD-8F79-A7EC21F0FC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73692" y="2028262"/>
                  <a:ext cx="24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E54DF1-8F18-4036-8814-3F9B98E830F6}"/>
                    </a:ext>
                  </a:extLst>
                </p14:cNvPr>
                <p14:cNvContentPartPr/>
                <p14:nvPr/>
              </p14:nvContentPartPr>
              <p14:xfrm>
                <a:off x="7424092" y="2033302"/>
                <a:ext cx="69480" cy="11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E54DF1-8F18-4036-8814-3F9B98E830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5092" y="2024302"/>
                  <a:ext cx="87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F53C20-E52A-4BF0-BF8C-219BE3378422}"/>
                    </a:ext>
                  </a:extLst>
                </p14:cNvPr>
                <p14:cNvContentPartPr/>
                <p14:nvPr/>
              </p14:nvContentPartPr>
              <p14:xfrm>
                <a:off x="7559452" y="1989022"/>
                <a:ext cx="126000" cy="18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F53C20-E52A-4BF0-BF8C-219BE33784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50452" y="1980022"/>
                  <a:ext cx="143640" cy="20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6442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055-C054-4751-9E7C-FC0DED1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Y12 LAN 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D953-53CC-4531-A1C3-B6CF83F5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37F68-CD10-40DE-8C85-7B0696AB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84" y="894996"/>
            <a:ext cx="775443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32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3802-7B93-43C8-89C4-B6A0958E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Y11 HK1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72C3-696C-45AD-8AFB-1196F328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E8AA8-A930-4B42-B2C1-B5652513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91" y="1143395"/>
            <a:ext cx="761153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20DE-81D7-491A-805C-83506F30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733E-4380-43C8-BF7D-FA48281FA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88AE8-3C73-48AF-A8C0-F4E2A13D0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56" y="365126"/>
            <a:ext cx="8481288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80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9616-70C1-4BF6-B052-3FCF740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6" y="0"/>
            <a:ext cx="7886700" cy="1325563"/>
          </a:xfrm>
        </p:spPr>
        <p:txBody>
          <a:bodyPr/>
          <a:lstStyle/>
          <a:p>
            <a:r>
              <a:rPr lang="en-US" dirty="0"/>
              <a:t>Y11 HK2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A6F45-996D-4E9D-9D82-7316B9911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256" y="1782666"/>
            <a:ext cx="7611742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0C40-B47C-4A6A-A027-ECEB36AEF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5" y="509385"/>
            <a:ext cx="9144000" cy="33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71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E0DD-ED55-41DC-B4B9-D391A1F9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ED65B-C8D6-4A02-BCEF-27075A4BE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06515-F746-4982-A602-2A99A996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4056"/>
            <a:ext cx="9144000" cy="3109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210A3-9061-46B2-A048-89B48D6C9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55" y="5032375"/>
            <a:ext cx="7075860" cy="174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6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0FB5-E0DE-485B-8D57-C432ECF4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04E-CAF9-4E4E-8CD4-A03E0E19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5CFE0-6ECF-4772-B702-5AA99E6A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5" y="365126"/>
            <a:ext cx="9144000" cy="343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28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62D6-DA1B-4CEC-B352-35EA21F4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2E57D-B1B0-4B34-ABB7-205C91A3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7F229-1466-4D2C-B55A-219A2EC1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83" y="371048"/>
            <a:ext cx="811643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9AA9-9D5B-404C-884C-E26163D4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BDC0-BC61-4702-87AD-184E1269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300FA-8669-41B8-9768-282CB586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57" y="799733"/>
            <a:ext cx="777348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97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97B4-271F-4328-8B8D-5B8921CE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AA6DB-7BCC-485B-BB37-2FAABBE24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DCE38-DE69-4ACA-97AA-49F64CCC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89" y="875943"/>
            <a:ext cx="785922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E5CA-B092-4913-ADED-D7104427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Y15 TN l1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1CE87-CF46-45A1-9FBF-DE6EBF1F5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9221E-4901-42EE-823E-79F12064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36" y="1780945"/>
            <a:ext cx="844032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0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32F5-0991-4704-B978-80DA9B41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Y15 HK1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9B97-7500-4EF7-99B9-58F993290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015B3-C39F-45B0-A988-DC687069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738320"/>
            <a:ext cx="8821381" cy="3982006"/>
          </a:xfrm>
          <a:prstGeom prst="rect">
            <a:avLst/>
          </a:prstGeom>
        </p:spPr>
      </p:pic>
      <p:pic>
        <p:nvPicPr>
          <p:cNvPr id="4098" name="Picture 2" descr="'RCA'. &#10;MRI &#10;Own &#10;25 &#10;tren ACS. 20 IS &#10;cha 'h em &#10;bin &#10;BRCA2) &#10;Crup WO h&quot; •m &#10;Bing 2: Lich täm sost ung thu bang cfc phocing tién khåc nhau cho &#10;phe nguy co cao, theo t6 khåc nhau Hoa ">
            <a:extLst>
              <a:ext uri="{FF2B5EF4-FFF2-40B4-BE49-F238E27FC236}">
                <a16:creationId xmlns:a16="http://schemas.microsoft.com/office/drawing/2014/main" id="{7410992A-A071-4892-8794-933CB064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9803"/>
            <a:ext cx="4523583" cy="383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77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CFDD-D325-45C9-BAE0-B8F0635A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Y15 HK2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1A5C3-8685-49D7-88B6-FD648D008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1182F-2DA5-4FB7-9782-9F5EBAA9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81" y="901155"/>
            <a:ext cx="4339855" cy="5210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1F403-1E4A-4060-B8A6-B46584B95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61" y="1161912"/>
            <a:ext cx="3057952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5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F4C8-3D5C-4988-9454-A2D24AC7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2E6A5-EBC7-4DB2-BD69-77C771A49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96D98-46FA-4228-A1EB-97827631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92" y="209815"/>
            <a:ext cx="8305369" cy="52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42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9F07-4F29-4B79-A31E-9C02E2C9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Y15 GIUA KI 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61F81-7821-404F-9B3A-980FE0BC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4B60A-66C5-4A74-9065-CD67F007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41" y="1194821"/>
            <a:ext cx="8726118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5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CB3D-DD24-4160-BE27-39859553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DADD-D500-464E-BA23-B38257F17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2C27B-9607-40CB-8A2D-8326E315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1" y="508393"/>
            <a:ext cx="8873738" cy="566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7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E959-8A3A-4E90-97A9-EFE123F1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26536"/>
          </a:xfrm>
        </p:spPr>
        <p:txBody>
          <a:bodyPr>
            <a:normAutofit fontScale="90000"/>
          </a:bodyPr>
          <a:lstStyle/>
          <a:p>
            <a:r>
              <a:rPr lang="en-US" dirty="0"/>
              <a:t>Y15 </a:t>
            </a:r>
            <a:r>
              <a:rPr lang="en-US" dirty="0" err="1"/>
              <a:t>lần</a:t>
            </a:r>
            <a:r>
              <a:rPr lang="en-US" dirty="0"/>
              <a:t> 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E316F-6FFF-4FE3-8029-1BDF37A62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5DFB2-9A67-4239-B8D4-424E7124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78395"/>
            <a:ext cx="5915585" cy="3009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3CB96-81C5-42C5-966A-E99E7D5AF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81435"/>
            <a:ext cx="5664574" cy="26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4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DB50-C600-417A-B440-D8143FD6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165C-8366-467C-971A-1889452B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AA27E-3131-415C-9C77-E7426C4A6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91" y="0"/>
            <a:ext cx="6598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83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261D-5502-4287-9E16-4AA85CB5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5EE18-485B-40ED-8296-47472D5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CF570-2429-4D90-A98A-0ABF63B46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96" y="63254"/>
            <a:ext cx="6272976" cy="3196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ABB31-7822-42F9-AC95-03223F3E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2" y="3431952"/>
            <a:ext cx="6021964" cy="30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65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6039-045D-4259-A4ED-76A4A2AF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C63CE-0D3D-4EE1-B2C8-E78AEEF0C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D0065-38CB-4860-9C72-42042684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72" y="58491"/>
            <a:ext cx="6878010" cy="3534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04F47-AE36-4561-A737-4A1AF412C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27695"/>
            <a:ext cx="5628715" cy="26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2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51A3-2E6A-4BA8-8153-89B98C82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C0D3-3753-416A-92D2-BCB9EB21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8C2E7-63E3-487C-951D-FC1D0E1A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82" y="0"/>
            <a:ext cx="8396636" cy="3434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874AE-DF70-4656-8CFC-355E44379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41059"/>
            <a:ext cx="5476802" cy="30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6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AEEB6-FB26-4FFA-8BAF-D66A93303F15}"/>
              </a:ext>
            </a:extLst>
          </p:cNvPr>
          <p:cNvSpPr txBox="1"/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ĐỀ TNGHIỆP Y14 LẦN 1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192" y="5338118"/>
            <a:ext cx="8410024" cy="142720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r>
              <a:rPr lang="en-US" sz="2200" dirty="0">
                <a:latin typeface="Calibri Light"/>
                <a:cs typeface="Calibri Light"/>
              </a:rPr>
              <a:t>ĐỀ TNGHIỆP Y14 LẦN 1</a:t>
            </a:r>
            <a:endParaRPr lang="en-US" sz="2200" dirty="0">
              <a:ea typeface="+mn-lt"/>
              <a:cs typeface="+mn-lt"/>
            </a:endParaRPr>
          </a:p>
          <a:p>
            <a:pPr algn="l"/>
            <a:r>
              <a:rPr lang="en-US" sz="2200" dirty="0">
                <a:cs typeface="Calibri"/>
              </a:rPr>
              <a:t>62. C. </a:t>
            </a:r>
            <a:r>
              <a:rPr lang="en-US" sz="2200" dirty="0" err="1">
                <a:cs typeface="Calibri"/>
              </a:rPr>
              <a:t>Nhũ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ảnh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vì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bà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lớn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tuổi</a:t>
            </a:r>
            <a:r>
              <a:rPr lang="en-US" sz="2200" dirty="0">
                <a:cs typeface="Calibri"/>
              </a:rPr>
              <a:t>: </a:t>
            </a:r>
            <a:r>
              <a:rPr lang="en-US" sz="2200" dirty="0" err="1">
                <a:cs typeface="Calibri"/>
              </a:rPr>
              <a:t>trên</a:t>
            </a:r>
            <a:r>
              <a:rPr lang="en-US" sz="2200" dirty="0">
                <a:cs typeface="Calibri"/>
              </a:rPr>
              <a:t> 40 </a:t>
            </a:r>
            <a:r>
              <a:rPr lang="en-US" sz="2200" dirty="0" err="1">
                <a:cs typeface="Calibri"/>
              </a:rPr>
              <a:t>tuổi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thì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có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thể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ưu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tiên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khảo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sát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bằng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nhũ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ảnh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hơn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siêu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âm</a:t>
            </a:r>
            <a:r>
              <a:rPr lang="en-US" sz="2200" dirty="0">
                <a:cs typeface="Calibri"/>
              </a:rPr>
              <a:t>.</a:t>
            </a:r>
            <a:endParaRPr lang="en-US" dirty="0">
              <a:cs typeface="Calibri"/>
            </a:endParaRPr>
          </a:p>
          <a:p>
            <a:pPr algn="l"/>
            <a:r>
              <a:rPr lang="en-US" sz="2200" dirty="0">
                <a:cs typeface="Calibri"/>
              </a:rPr>
              <a:t>63. C</a:t>
            </a:r>
          </a:p>
          <a:p>
            <a:pPr algn="l"/>
            <a:r>
              <a:rPr lang="en-US" sz="2200" dirty="0">
                <a:cs typeface="Calibri"/>
              </a:rPr>
              <a:t>64. C. </a:t>
            </a:r>
            <a:r>
              <a:rPr lang="en-US" sz="2200" dirty="0" err="1">
                <a:cs typeface="Calibri"/>
              </a:rPr>
              <a:t>theo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khuyến</a:t>
            </a:r>
            <a:r>
              <a:rPr lang="en-US" sz="2200" dirty="0">
                <a:cs typeface="Calibri"/>
              </a:rPr>
              <a:t> </a:t>
            </a:r>
            <a:r>
              <a:rPr lang="en-US" sz="2200" dirty="0" err="1">
                <a:cs typeface="Calibri"/>
              </a:rPr>
              <a:t>cáo</a:t>
            </a:r>
            <a:r>
              <a:rPr lang="en-US" sz="2200" dirty="0">
                <a:cs typeface="Calibri"/>
              </a:rPr>
              <a:t>. </a:t>
            </a:r>
          </a:p>
          <a:p>
            <a:pPr algn="l"/>
            <a:endParaRPr lang="en-US" sz="2200" dirty="0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2E743A1-28D4-4FB7-AD94-6089872C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85" y="291090"/>
            <a:ext cx="6508558" cy="49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4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1FD6-1248-4EBA-A4BD-E80460EC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CC1-F09F-4F03-A244-5737A8F7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F3D6C-9498-427B-A7C4-D831637B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58" y="1704734"/>
            <a:ext cx="686848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2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D5F-A609-4830-9DA7-2154E33B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95947-F4BA-4861-9782-60AFE410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34DF2-FF1B-4AFD-92AA-92821E3C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903"/>
            <a:ext cx="9144000" cy="50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33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0F34-4CF8-49A2-8F8A-3F3614D0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222BA-7CA6-4DCD-884A-67A677B10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841" y="72257"/>
            <a:ext cx="7886700" cy="41010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AF661-0352-43C8-884F-F1E33BC54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41" y="4300382"/>
            <a:ext cx="7886700" cy="255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40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70A7-ADA6-4DC4-9594-BB597909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F77E9-20C6-4462-92AB-2A8084873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157" y="1825625"/>
            <a:ext cx="7715686" cy="4351338"/>
          </a:xfrm>
        </p:spPr>
      </p:pic>
    </p:spTree>
    <p:extLst>
      <p:ext uri="{BB962C8B-B14F-4D97-AF65-F5344CB8AC3E}">
        <p14:creationId xmlns:p14="http://schemas.microsoft.com/office/powerpoint/2010/main" val="790346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F1E6-D7A9-45A3-ACE7-4873D77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8E15D-9DFC-426F-8205-9B9F2743E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4F6D6-1AD3-4EE7-8E0E-428B89B4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9" y="1757129"/>
            <a:ext cx="9002381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1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58A8-89E1-4150-8750-0AF7E4E0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A3C0-EEA2-4066-977A-C15B0C4D6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3068B-7663-4C56-9330-C8398EBA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551"/>
            <a:ext cx="9144000" cy="39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4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0D9F-F467-4556-A2C2-9B780EDB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2BFD-A281-4393-8DAF-BF05BDFA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9591D-2264-405C-8A1C-BD18115E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93" y="1271286"/>
            <a:ext cx="206721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AE97-E40F-4280-AAA1-E1FC5B2D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Y14 lần 2 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C6A1422-777F-441F-A411-05DCEDF96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304" y="1381073"/>
            <a:ext cx="8028025" cy="121618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C37B9-FE2C-477D-A655-DFBF0979C71F}"/>
              </a:ext>
            </a:extLst>
          </p:cNvPr>
          <p:cNvSpPr txBox="1"/>
          <p:nvPr/>
        </p:nvSpPr>
        <p:spPr>
          <a:xfrm>
            <a:off x="587828" y="4615543"/>
            <a:ext cx="769982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 Light"/>
              </a:rPr>
              <a:t>42. A , </a:t>
            </a:r>
            <a:r>
              <a:rPr lang="en-US" dirty="0" err="1">
                <a:latin typeface="Calibri Light"/>
              </a:rPr>
              <a:t>vì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bà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này</a:t>
            </a:r>
            <a:r>
              <a:rPr lang="en-US" dirty="0">
                <a:latin typeface="Calibri Light"/>
              </a:rPr>
              <a:t> 42 </a:t>
            </a:r>
            <a:r>
              <a:rPr lang="en-US" dirty="0" err="1">
                <a:latin typeface="Calibri Light"/>
              </a:rPr>
              <a:t>tuổi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nên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khảo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sát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ưu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tiên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cho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bà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này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là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nhũ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ảnh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không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phải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là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siêu</a:t>
            </a:r>
            <a:r>
              <a:rPr lang="en-US" dirty="0">
                <a:latin typeface="Calibri Light"/>
              </a:rPr>
              <a:t> </a:t>
            </a:r>
            <a:r>
              <a:rPr lang="en-US" dirty="0" err="1">
                <a:latin typeface="Calibri Light"/>
              </a:rPr>
              <a:t>âm</a:t>
            </a:r>
            <a:r>
              <a:rPr lang="en-US" dirty="0">
                <a:latin typeface="Calibri Light"/>
              </a:rPr>
              <a:t>. 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r>
              <a:rPr lang="en-US" dirty="0" err="1">
                <a:latin typeface="Calibri Light"/>
                <a:cs typeface="Calibri Light"/>
              </a:rPr>
              <a:t>Quản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lý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đối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với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birad</a:t>
            </a:r>
            <a:r>
              <a:rPr lang="en-US" dirty="0">
                <a:latin typeface="Calibri Light"/>
                <a:cs typeface="Calibri Light"/>
              </a:rPr>
              <a:t> 3 </a:t>
            </a:r>
            <a:r>
              <a:rPr lang="en-US" dirty="0" err="1">
                <a:latin typeface="Calibri Light"/>
                <a:cs typeface="Calibri Light"/>
              </a:rPr>
              <a:t>là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theo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dõi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sau</a:t>
            </a:r>
            <a:r>
              <a:rPr lang="en-US" dirty="0">
                <a:latin typeface="Calibri Light"/>
                <a:cs typeface="Calibri Light"/>
              </a:rPr>
              <a:t> 6 </a:t>
            </a:r>
            <a:r>
              <a:rPr lang="en-US" dirty="0" err="1">
                <a:latin typeface="Calibri Light"/>
                <a:cs typeface="Calibri Light"/>
              </a:rPr>
              <a:t>tháng</a:t>
            </a:r>
            <a:endParaRPr lang="en-US" dirty="0">
              <a:latin typeface="Calibri Light"/>
              <a:cs typeface="Calibri Light"/>
            </a:endParaRPr>
          </a:p>
          <a:p>
            <a:r>
              <a:rPr lang="en-US" dirty="0" err="1">
                <a:latin typeface="Calibri Light"/>
                <a:cs typeface="Calibri Light"/>
              </a:rPr>
              <a:t>Birad</a:t>
            </a:r>
            <a:r>
              <a:rPr lang="en-US" dirty="0">
                <a:latin typeface="Calibri Light"/>
                <a:cs typeface="Calibri Light"/>
              </a:rPr>
              <a:t> 4 </a:t>
            </a:r>
            <a:r>
              <a:rPr lang="en-US" dirty="0" err="1">
                <a:latin typeface="Calibri Light"/>
                <a:cs typeface="Calibri Light"/>
              </a:rPr>
              <a:t>thì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sinh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thiết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lõi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thay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vì</a:t>
            </a:r>
            <a:r>
              <a:rPr lang="en-US" dirty="0">
                <a:latin typeface="Calibri Light"/>
                <a:cs typeface="Calibri Light"/>
              </a:rPr>
              <a:t> FNA (</a:t>
            </a:r>
            <a:r>
              <a:rPr lang="en-US" dirty="0" err="1">
                <a:latin typeface="Calibri Light"/>
                <a:cs typeface="Calibri Light"/>
              </a:rPr>
              <a:t>quan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điểm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bộ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môn</a:t>
            </a:r>
            <a:r>
              <a:rPr lang="en-US" dirty="0">
                <a:latin typeface="Calibri Light"/>
                <a:cs typeface="Calibri Light"/>
              </a:rPr>
              <a:t>) </a:t>
            </a:r>
          </a:p>
          <a:p>
            <a:r>
              <a:rPr lang="en-US" dirty="0">
                <a:latin typeface="Calibri Light"/>
                <a:cs typeface="Calibri Light"/>
              </a:rPr>
              <a:t>65. D</a:t>
            </a:r>
          </a:p>
          <a:p>
            <a:r>
              <a:rPr lang="en-US" dirty="0">
                <a:latin typeface="Calibri Light"/>
                <a:cs typeface="Calibri Light"/>
              </a:rPr>
              <a:t> ​</a:t>
            </a:r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4483-1223-43F7-A1B4-B3954A92029A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8A7525E-57DC-4728-8F63-B9CF63F4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5" y="2653557"/>
            <a:ext cx="8570686" cy="14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AB23-BDF8-4740-8C47-E9AB80BA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solidFill>
                  <a:srgbClr val="FF0000"/>
                </a:solidFill>
                <a:cs typeface="Calibri Light"/>
              </a:rPr>
              <a:t>YLT14 lần 1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8688B2F-0CBD-429B-9BEB-A819708A3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58" y="1339283"/>
            <a:ext cx="8239125" cy="1476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AEF46-38B2-494D-AC88-DAF1885BD375}"/>
              </a:ext>
            </a:extLst>
          </p:cNvPr>
          <p:cNvSpPr txBox="1"/>
          <p:nvPr/>
        </p:nvSpPr>
        <p:spPr>
          <a:xfrm>
            <a:off x="478971" y="4782457"/>
            <a:ext cx="82296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75. C</a:t>
            </a:r>
          </a:p>
          <a:p>
            <a:r>
              <a:rPr lang="en-US" err="1">
                <a:solidFill>
                  <a:srgbClr val="FF0000"/>
                </a:solidFill>
                <a:cs typeface="Calibri"/>
              </a:rPr>
              <a:t>Chưa</a:t>
            </a:r>
            <a:r>
              <a:rPr lang="en-US">
                <a:solidFill>
                  <a:srgbClr val="FF0000"/>
                </a:solidFill>
                <a:cs typeface="Calibri"/>
              </a:rPr>
              <a:t> </a:t>
            </a:r>
            <a:r>
              <a:rPr lang="en-US" err="1">
                <a:solidFill>
                  <a:srgbClr val="FF0000"/>
                </a:solidFill>
                <a:cs typeface="Calibri"/>
              </a:rPr>
              <a:t>rõ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r>
              <a:rPr lang="en-US">
                <a:cs typeface="Calibri"/>
              </a:rPr>
              <a:t>1.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thiết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gì</a:t>
            </a:r>
            <a:r>
              <a:rPr lang="en-US">
                <a:cs typeface="Calibri"/>
              </a:rPr>
              <a:t>? FNA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thiết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không</a:t>
            </a:r>
            <a:r>
              <a:rPr lang="en-US">
                <a:cs typeface="Calibri"/>
              </a:rPr>
              <a:t> -&gt; </a:t>
            </a:r>
            <a:r>
              <a:rPr lang="en-US" err="1">
                <a:cs typeface="Calibri"/>
              </a:rPr>
              <a:t>nghĩ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. </a:t>
            </a:r>
          </a:p>
          <a:p>
            <a:r>
              <a:rPr lang="en-US">
                <a:cs typeface="Calibri"/>
              </a:rPr>
              <a:t>2. </a:t>
            </a:r>
            <a:r>
              <a:rPr lang="en-US" err="1">
                <a:cs typeface="Calibri"/>
              </a:rPr>
              <a:t>Quản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Birad</a:t>
            </a:r>
            <a:r>
              <a:rPr lang="en-US">
                <a:cs typeface="Calibri"/>
              </a:rPr>
              <a:t> 3 </a:t>
            </a:r>
            <a:r>
              <a:rPr lang="en-US" err="1">
                <a:cs typeface="Calibri"/>
              </a:rPr>
              <a:t>và</a:t>
            </a:r>
            <a:r>
              <a:rPr lang="en-US">
                <a:cs typeface="Calibri"/>
              </a:rPr>
              <a:t> 4 </a:t>
            </a:r>
            <a:r>
              <a:rPr lang="en-US" err="1">
                <a:cs typeface="Calibri"/>
              </a:rPr>
              <a:t>dùng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gì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birad</a:t>
            </a:r>
            <a:r>
              <a:rPr lang="en-US">
                <a:cs typeface="Calibri"/>
              </a:rPr>
              <a:t> 4 </a:t>
            </a:r>
            <a:r>
              <a:rPr lang="en-US" err="1">
                <a:cs typeface="Calibri"/>
              </a:rPr>
              <a:t>mà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fna</a:t>
            </a:r>
            <a:r>
              <a:rPr lang="en-US">
                <a:cs typeface="Calibri"/>
              </a:rPr>
              <a:t> ra </a:t>
            </a:r>
            <a:r>
              <a:rPr lang="en-US" err="1">
                <a:cs typeface="Calibri"/>
              </a:rPr>
              <a:t>âm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tính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thì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làm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thiết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lõi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không</a:t>
            </a:r>
            <a:r>
              <a:rPr lang="en-US">
                <a:cs typeface="Calibri"/>
              </a:rPr>
              <a:t>? </a:t>
            </a:r>
          </a:p>
        </p:txBody>
      </p:sp>
    </p:spTree>
    <p:extLst>
      <p:ext uri="{BB962C8B-B14F-4D97-AF65-F5344CB8AC3E}">
        <p14:creationId xmlns:p14="http://schemas.microsoft.com/office/powerpoint/2010/main" val="197045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" y="1"/>
            <a:ext cx="729530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204857-6BAE-47EA-9C49-55BF901B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519288"/>
          </a:xfrm>
        </p:spPr>
        <p:txBody>
          <a:bodyPr>
            <a:normAutofit/>
          </a:bodyPr>
          <a:lstStyle/>
          <a:p>
            <a:r>
              <a:rPr lang="en-US" sz="3100">
                <a:cs typeface="Calibri Light"/>
              </a:rPr>
              <a:t>YCQ 13 LẦN 1</a:t>
            </a:r>
            <a:endParaRPr lang="en-US" sz="31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0D31C42-9C40-4999-BBF9-EF8E852D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14" y="833954"/>
            <a:ext cx="8285863" cy="2242319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32C16C3-9CEA-49A5-BF4B-31573750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28" y="3182425"/>
            <a:ext cx="8298706" cy="16828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F2C66D-7214-4DDF-B5DE-641C76711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950" y="5134924"/>
            <a:ext cx="8191808" cy="1119095"/>
          </a:xfrm>
        </p:spPr>
        <p:txBody>
          <a:bodyPr>
            <a:normAutofit/>
          </a:bodyPr>
          <a:lstStyle/>
          <a:p>
            <a:r>
              <a:rPr lang="en-US" sz="1700"/>
              <a:t>49. C (</a:t>
            </a:r>
            <a:r>
              <a:rPr lang="en-US" sz="1700" err="1"/>
              <a:t>vì</a:t>
            </a:r>
            <a:r>
              <a:rPr lang="en-US" sz="1700"/>
              <a:t> bn 45 </a:t>
            </a:r>
            <a:r>
              <a:rPr lang="en-US" sz="1700" err="1"/>
              <a:t>tuổi</a:t>
            </a:r>
            <a:r>
              <a:rPr lang="en-US" sz="1700"/>
              <a:t>)</a:t>
            </a:r>
          </a:p>
          <a:p>
            <a:r>
              <a:rPr lang="en-US" sz="1700"/>
              <a:t>69. C (</a:t>
            </a:r>
            <a:r>
              <a:rPr lang="en-US" sz="1700" err="1"/>
              <a:t>chảy</a:t>
            </a:r>
            <a:r>
              <a:rPr lang="en-US" sz="1700"/>
              <a:t> </a:t>
            </a:r>
            <a:r>
              <a:rPr lang="en-US" sz="1700" err="1"/>
              <a:t>dịch</a:t>
            </a:r>
            <a:r>
              <a:rPr lang="en-US" sz="1700"/>
              <a:t> </a:t>
            </a:r>
            <a:r>
              <a:rPr lang="en-US" sz="1700" err="1"/>
              <a:t>bất</a:t>
            </a:r>
            <a:r>
              <a:rPr lang="en-US" sz="1700"/>
              <a:t> </a:t>
            </a:r>
            <a:r>
              <a:rPr lang="en-US" sz="1700" err="1"/>
              <a:t>thường</a:t>
            </a:r>
            <a:r>
              <a:rPr lang="en-US" sz="1700"/>
              <a:t> </a:t>
            </a:r>
            <a:r>
              <a:rPr lang="en-US" sz="1700" err="1"/>
              <a:t>là</a:t>
            </a:r>
            <a:r>
              <a:rPr lang="en-US" sz="1700"/>
              <a:t> </a:t>
            </a:r>
            <a:r>
              <a:rPr lang="en-US" sz="1700" err="1"/>
              <a:t>biểu</a:t>
            </a:r>
            <a:r>
              <a:rPr lang="en-US" sz="1700"/>
              <a:t> </a:t>
            </a:r>
            <a:r>
              <a:rPr lang="en-US" sz="1700" err="1"/>
              <a:t>hiện</a:t>
            </a:r>
            <a:r>
              <a:rPr lang="en-US" sz="1700"/>
              <a:t> u </a:t>
            </a:r>
            <a:r>
              <a:rPr lang="en-US" sz="1700" err="1"/>
              <a:t>nhú</a:t>
            </a:r>
            <a:r>
              <a:rPr lang="en-US" sz="1700"/>
              <a:t>)</a:t>
            </a:r>
          </a:p>
          <a:p>
            <a:endParaRPr lang="en-US" sz="1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3455" y="4601497"/>
            <a:ext cx="760545" cy="2017580"/>
            <a:chOff x="1117794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71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6BB1-C8A6-42B9-BF98-5F18EF4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3958"/>
            <a:ext cx="7886700" cy="809380"/>
          </a:xfrm>
        </p:spPr>
        <p:txBody>
          <a:bodyPr/>
          <a:lstStyle/>
          <a:p>
            <a:r>
              <a:rPr lang="en-US">
                <a:cs typeface="Calibri Light"/>
              </a:rPr>
              <a:t>YLT13 </a:t>
            </a:r>
            <a:r>
              <a:rPr lang="en-US" err="1">
                <a:cs typeface="Calibri Light"/>
              </a:rPr>
              <a:t>lần</a:t>
            </a:r>
            <a:r>
              <a:rPr lang="en-US">
                <a:cs typeface="Calibri Light"/>
              </a:rPr>
              <a:t> 1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2BBA1B2-46AA-425E-9850-8FBC372C6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2762" y="1336616"/>
            <a:ext cx="8092183" cy="1540758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5712D4A-CFD7-4B9C-A8C0-C74E7D429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02" y="3064869"/>
            <a:ext cx="8021548" cy="1723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AEA5F-DD35-4562-92A3-24958622EB79}"/>
              </a:ext>
            </a:extLst>
          </p:cNvPr>
          <p:cNvSpPr txBox="1"/>
          <p:nvPr/>
        </p:nvSpPr>
        <p:spPr>
          <a:xfrm>
            <a:off x="3302124" y="5406001"/>
            <a:ext cx="27104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>
                <a:cs typeface="Calibri"/>
              </a:rPr>
              <a:t>59. B.</a:t>
            </a:r>
          </a:p>
          <a:p>
            <a:r>
              <a:rPr lang="en-US" dirty="0">
                <a:cs typeface="Calibri"/>
              </a:rPr>
              <a:t>80. C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F83550D-7E40-4FCD-8D43-59ED9CFD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33" y="4788303"/>
            <a:ext cx="2794518" cy="18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993</TotalTime>
  <Words>1221</Words>
  <Application>Microsoft Office PowerPoint</Application>
  <PresentationFormat>On-screen Show (4:3)</PresentationFormat>
  <Paragraphs>184</Paragraphs>
  <Slides>56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Slide 11 </vt:lpstr>
      <vt:lpstr>Y15 cuối kỳ lần 2</vt:lpstr>
      <vt:lpstr>PowerPoint Presentation</vt:lpstr>
      <vt:lpstr>Y15 TN l1 </vt:lpstr>
      <vt:lpstr>PowerPoint Presentation</vt:lpstr>
      <vt:lpstr>Y14 lần 2 </vt:lpstr>
      <vt:lpstr>YLT14 lần 1</vt:lpstr>
      <vt:lpstr>YCQ 13 LẦN 1</vt:lpstr>
      <vt:lpstr>YLT13 lần 1</vt:lpstr>
      <vt:lpstr>Y13CQ LẦN 2 </vt:lpstr>
      <vt:lpstr>Y13CQ LẦN 2</vt:lpstr>
      <vt:lpstr>Y13LT LẦN 2</vt:lpstr>
      <vt:lpstr>Y12CQ LẦN 1</vt:lpstr>
      <vt:lpstr>Y12CQ LẦN 2</vt:lpstr>
      <vt:lpstr>Y14 HK II lần 2 2018-2019/Y14 HK1 </vt:lpstr>
      <vt:lpstr>PowerPoint Presentation</vt:lpstr>
      <vt:lpstr>Điều kiện sử dụng POP liên quan K vú, bệnh lý tuyến vú.  </vt:lpstr>
      <vt:lpstr>PowerPoint Presentation</vt:lpstr>
      <vt:lpstr>HK II, năm học 2018-2019, Y14</vt:lpstr>
      <vt:lpstr>PowerPoint Presentation</vt:lpstr>
      <vt:lpstr>PowerPoint Presentation</vt:lpstr>
      <vt:lpstr>HK II, lần 2, 2017-2018</vt:lpstr>
      <vt:lpstr>Hk I, lần 1, 2017-2018 </vt:lpstr>
      <vt:lpstr>Lượng giá giữa kì II, 2018-2019</vt:lpstr>
      <vt:lpstr>PowerPoint Presentation</vt:lpstr>
      <vt:lpstr>Giữa kì II, 2018-2019 </vt:lpstr>
      <vt:lpstr>PowerPoint Presentation</vt:lpstr>
      <vt:lpstr>Giữa kì 2019-2020</vt:lpstr>
      <vt:lpstr>PowerPoint Presentation</vt:lpstr>
      <vt:lpstr>PowerPoint Presentation</vt:lpstr>
      <vt:lpstr>Y12 LAN 2 </vt:lpstr>
      <vt:lpstr>Y11 HK1 </vt:lpstr>
      <vt:lpstr>PowerPoint Presentation</vt:lpstr>
      <vt:lpstr>Y11 HK2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Y15 HK1 </vt:lpstr>
      <vt:lpstr>Y15 HK2 </vt:lpstr>
      <vt:lpstr>PowerPoint Presentation</vt:lpstr>
      <vt:lpstr>Y15 GIUA KI 2 </vt:lpstr>
      <vt:lpstr>PowerPoint Presentation</vt:lpstr>
      <vt:lpstr>Y15 lần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Admin</cp:lastModifiedBy>
  <cp:revision>12</cp:revision>
  <dcterms:created xsi:type="dcterms:W3CDTF">2021-05-26T10:18:37Z</dcterms:created>
  <dcterms:modified xsi:type="dcterms:W3CDTF">2022-02-18T13:26:17Z</dcterms:modified>
</cp:coreProperties>
</file>